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45"/>
    <p:restoredTop sz="96327"/>
  </p:normalViewPr>
  <p:slideViewPr>
    <p:cSldViewPr snapToGrid="0" snapToObjects="1">
      <p:cViewPr>
        <p:scale>
          <a:sx n="76" d="100"/>
          <a:sy n="76" d="100"/>
        </p:scale>
        <p:origin x="1224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B7C343-4CCB-4A42-A21B-D8E2BE11791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25F172-D8A7-45F7-AB75-FA62E52DD3C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 i="0" dirty="0"/>
            <a:t>CIFAR-10 Dataset Overview:</a:t>
          </a:r>
          <a:endParaRPr lang="en-US" dirty="0"/>
        </a:p>
      </dgm:t>
    </dgm:pt>
    <dgm:pt modelId="{88D81FB2-8C0E-47C2-8ADC-B01169BC7C7C}" type="parTrans" cxnId="{8D7F7B3D-38D0-4F95-9F11-14782A7611C4}">
      <dgm:prSet/>
      <dgm:spPr/>
      <dgm:t>
        <a:bodyPr/>
        <a:lstStyle/>
        <a:p>
          <a:endParaRPr lang="en-US"/>
        </a:p>
      </dgm:t>
    </dgm:pt>
    <dgm:pt modelId="{490B071D-1903-4240-9723-1C4BBC8C0FF1}" type="sibTrans" cxnId="{8D7F7B3D-38D0-4F95-9F11-14782A7611C4}">
      <dgm:prSet/>
      <dgm:spPr/>
      <dgm:t>
        <a:bodyPr/>
        <a:lstStyle/>
        <a:p>
          <a:endParaRPr lang="en-US"/>
        </a:p>
      </dgm:t>
    </dgm:pt>
    <dgm:pt modelId="{B1320396-50C2-45E8-B7C7-40793908E14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400" b="0" i="0" dirty="0"/>
            <a:t>60,000 32x32 </a:t>
          </a:r>
          <a:r>
            <a:rPr lang="en-IN" sz="1400" b="0" i="0" dirty="0" err="1"/>
            <a:t>color</a:t>
          </a:r>
          <a:r>
            <a:rPr lang="en-IN" sz="1400" b="0" i="0" dirty="0"/>
            <a:t> images.</a:t>
          </a:r>
          <a:endParaRPr lang="en-US" sz="1400" b="0" dirty="0"/>
        </a:p>
      </dgm:t>
    </dgm:pt>
    <dgm:pt modelId="{042EAF3A-0FA4-4EBE-B099-E27AA32A29FA}" type="parTrans" cxnId="{BA754395-CCE1-40C5-A485-A4BEBC981F72}">
      <dgm:prSet/>
      <dgm:spPr/>
      <dgm:t>
        <a:bodyPr/>
        <a:lstStyle/>
        <a:p>
          <a:endParaRPr lang="en-US"/>
        </a:p>
      </dgm:t>
    </dgm:pt>
    <dgm:pt modelId="{9A211B6C-6CA8-456F-9350-D7029513BC10}" type="sibTrans" cxnId="{BA754395-CCE1-40C5-A485-A4BEBC981F72}">
      <dgm:prSet/>
      <dgm:spPr/>
      <dgm:t>
        <a:bodyPr/>
        <a:lstStyle/>
        <a:p>
          <a:endParaRPr lang="en-US"/>
        </a:p>
      </dgm:t>
    </dgm:pt>
    <dgm:pt modelId="{47F8A6B5-3CB0-426D-BC46-45EE30BFC0C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400" b="0" i="0" dirty="0"/>
            <a:t>10 classes, with 6,000 images per class.</a:t>
          </a:r>
          <a:endParaRPr lang="en-US" sz="1400" b="0" dirty="0"/>
        </a:p>
      </dgm:t>
    </dgm:pt>
    <dgm:pt modelId="{5B92FEB1-8E0C-44B3-BD9D-B986B3D887B1}" type="parTrans" cxnId="{D68F833F-7FB7-4A29-AA68-F916A1976B5A}">
      <dgm:prSet/>
      <dgm:spPr/>
      <dgm:t>
        <a:bodyPr/>
        <a:lstStyle/>
        <a:p>
          <a:endParaRPr lang="en-US"/>
        </a:p>
      </dgm:t>
    </dgm:pt>
    <dgm:pt modelId="{C33D0B26-BD37-43D1-A24F-5BE5A2536391}" type="sibTrans" cxnId="{D68F833F-7FB7-4A29-AA68-F916A1976B5A}">
      <dgm:prSet/>
      <dgm:spPr/>
      <dgm:t>
        <a:bodyPr/>
        <a:lstStyle/>
        <a:p>
          <a:endParaRPr lang="en-US"/>
        </a:p>
      </dgm:t>
    </dgm:pt>
    <dgm:pt modelId="{89CF85FA-22CD-4D72-B9EF-A48A44A8D88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400" b="0" i="0" dirty="0"/>
            <a:t>Diverse categories ( Animals &amp; Vehicles )</a:t>
          </a:r>
          <a:endParaRPr lang="en-US" sz="1400" b="0" dirty="0"/>
        </a:p>
      </dgm:t>
    </dgm:pt>
    <dgm:pt modelId="{8A209FAA-CA6F-40BE-A1B9-3D11BA6E9DF6}" type="parTrans" cxnId="{7BE85334-49F9-41D6-959F-2589F4440DA5}">
      <dgm:prSet/>
      <dgm:spPr/>
      <dgm:t>
        <a:bodyPr/>
        <a:lstStyle/>
        <a:p>
          <a:endParaRPr lang="en-US"/>
        </a:p>
      </dgm:t>
    </dgm:pt>
    <dgm:pt modelId="{FA42E651-D1F4-4D20-A9CE-8D1BF37A4FAA}" type="sibTrans" cxnId="{7BE85334-49F9-41D6-959F-2589F4440DA5}">
      <dgm:prSet/>
      <dgm:spPr/>
      <dgm:t>
        <a:bodyPr/>
        <a:lstStyle/>
        <a:p>
          <a:endParaRPr lang="en-US"/>
        </a:p>
      </dgm:t>
    </dgm:pt>
    <dgm:pt modelId="{01317AB1-D134-4663-8C26-D6F5247F3CA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 i="0" dirty="0"/>
            <a:t>Objective</a:t>
          </a:r>
          <a:endParaRPr lang="en-US" dirty="0"/>
        </a:p>
      </dgm:t>
    </dgm:pt>
    <dgm:pt modelId="{51078FAB-5271-44DA-8853-9F1D6FBB5FBB}" type="parTrans" cxnId="{8207006C-E383-459F-BEEE-FD41BA3A7E49}">
      <dgm:prSet/>
      <dgm:spPr/>
      <dgm:t>
        <a:bodyPr/>
        <a:lstStyle/>
        <a:p>
          <a:endParaRPr lang="en-US"/>
        </a:p>
      </dgm:t>
    </dgm:pt>
    <dgm:pt modelId="{4CF9381B-4E4D-4489-BBD4-2C1125C441BB}" type="sibTrans" cxnId="{8207006C-E383-459F-BEEE-FD41BA3A7E49}">
      <dgm:prSet/>
      <dgm:spPr/>
      <dgm:t>
        <a:bodyPr/>
        <a:lstStyle/>
        <a:p>
          <a:endParaRPr lang="en-US"/>
        </a:p>
      </dgm:t>
    </dgm:pt>
    <dgm:pt modelId="{58D43582-5DC9-45AA-93D5-72F0BB2C8E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400" b="0" i="0" dirty="0"/>
            <a:t>Implement GANs with convolutional layers</a:t>
          </a:r>
        </a:p>
        <a:p>
          <a:pPr>
            <a:lnSpc>
              <a:spcPct val="100000"/>
            </a:lnSpc>
          </a:pPr>
          <a:r>
            <a:rPr lang="en-IN" sz="1400" b="0" i="0" dirty="0"/>
            <a:t>Generate images for one class from CIFAR-10</a:t>
          </a:r>
        </a:p>
        <a:p>
          <a:pPr>
            <a:lnSpc>
              <a:spcPct val="100000"/>
            </a:lnSpc>
          </a:pPr>
          <a:r>
            <a:rPr lang="en-IN" sz="1400" b="0" i="0" dirty="0"/>
            <a:t>Explore the effect of the noise vector on image generation</a:t>
          </a:r>
          <a:endParaRPr lang="en-US" sz="1400" dirty="0"/>
        </a:p>
      </dgm:t>
    </dgm:pt>
    <dgm:pt modelId="{2261F619-1EAF-4C46-B45D-F20E21091B92}" type="parTrans" cxnId="{22BBF7D8-C91F-4530-A321-4C4CCB4C6D59}">
      <dgm:prSet/>
      <dgm:spPr/>
      <dgm:t>
        <a:bodyPr/>
        <a:lstStyle/>
        <a:p>
          <a:endParaRPr lang="en-US"/>
        </a:p>
      </dgm:t>
    </dgm:pt>
    <dgm:pt modelId="{76AF6A47-C50D-4D5D-AFF7-84DB2D555CAE}" type="sibTrans" cxnId="{22BBF7D8-C91F-4530-A321-4C4CCB4C6D59}">
      <dgm:prSet/>
      <dgm:spPr/>
      <dgm:t>
        <a:bodyPr/>
        <a:lstStyle/>
        <a:p>
          <a:endParaRPr lang="en-US"/>
        </a:p>
      </dgm:t>
    </dgm:pt>
    <dgm:pt modelId="{69204AAC-142A-4760-AF4B-9529045CC9A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 b="1" i="0" dirty="0"/>
            <a:t>Challenges in Building GANs</a:t>
          </a:r>
          <a:endParaRPr lang="en-US" dirty="0"/>
        </a:p>
      </dgm:t>
    </dgm:pt>
    <dgm:pt modelId="{4190A67E-1C81-47D6-A01B-13DF0BE25A85}" type="parTrans" cxnId="{4000ECF8-5E5D-4F44-A06B-0D78191CE7AD}">
      <dgm:prSet/>
      <dgm:spPr/>
      <dgm:t>
        <a:bodyPr/>
        <a:lstStyle/>
        <a:p>
          <a:endParaRPr lang="en-US"/>
        </a:p>
      </dgm:t>
    </dgm:pt>
    <dgm:pt modelId="{EF990500-AF00-4719-87E7-9F7BE6DC8089}" type="sibTrans" cxnId="{4000ECF8-5E5D-4F44-A06B-0D78191CE7AD}">
      <dgm:prSet/>
      <dgm:spPr/>
      <dgm:t>
        <a:bodyPr/>
        <a:lstStyle/>
        <a:p>
          <a:endParaRPr lang="en-US"/>
        </a:p>
      </dgm:t>
    </dgm:pt>
    <dgm:pt modelId="{7E4AEBDA-378D-42F2-B116-B11AB5C44C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400" b="0" i="0" dirty="0"/>
            <a:t>Balancing the training of generator and discriminator</a:t>
          </a:r>
        </a:p>
        <a:p>
          <a:pPr>
            <a:lnSpc>
              <a:spcPct val="100000"/>
            </a:lnSpc>
          </a:pPr>
          <a:r>
            <a:rPr lang="en-IN" sz="1400" b="0" i="0" dirty="0"/>
            <a:t>Avoiding model collapse</a:t>
          </a:r>
        </a:p>
        <a:p>
          <a:pPr>
            <a:lnSpc>
              <a:spcPct val="100000"/>
            </a:lnSpc>
          </a:pPr>
          <a:r>
            <a:rPr lang="en-IN" sz="1400" b="0" i="0" dirty="0"/>
            <a:t>Ensuring diversity and quality of generated images</a:t>
          </a:r>
          <a:endParaRPr lang="en-US" sz="1400" dirty="0"/>
        </a:p>
      </dgm:t>
    </dgm:pt>
    <dgm:pt modelId="{4F694C59-3059-479F-B305-076EC3B338EE}" type="parTrans" cxnId="{86C67632-6832-45B5-BD98-F1D1DF567962}">
      <dgm:prSet/>
      <dgm:spPr/>
      <dgm:t>
        <a:bodyPr/>
        <a:lstStyle/>
        <a:p>
          <a:endParaRPr lang="en-US"/>
        </a:p>
      </dgm:t>
    </dgm:pt>
    <dgm:pt modelId="{525463B0-9AE8-4F70-B4D7-B6E54A2A656A}" type="sibTrans" cxnId="{86C67632-6832-45B5-BD98-F1D1DF567962}">
      <dgm:prSet/>
      <dgm:spPr/>
      <dgm:t>
        <a:bodyPr/>
        <a:lstStyle/>
        <a:p>
          <a:endParaRPr lang="en-US"/>
        </a:p>
      </dgm:t>
    </dgm:pt>
    <dgm:pt modelId="{9D91626B-478F-E44C-AEFA-CFBAFE21FE8C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400"/>
        </a:p>
      </dgm:t>
    </dgm:pt>
    <dgm:pt modelId="{9D7C4B7E-81CB-F44C-A648-604DE6BA0CC7}" type="parTrans" cxnId="{025B2F10-6C2F-7543-BB50-4BFE6886B736}">
      <dgm:prSet/>
      <dgm:spPr/>
      <dgm:t>
        <a:bodyPr/>
        <a:lstStyle/>
        <a:p>
          <a:endParaRPr lang="en-GB"/>
        </a:p>
      </dgm:t>
    </dgm:pt>
    <dgm:pt modelId="{20712980-C979-0D49-9FE2-7F399E26152F}" type="sibTrans" cxnId="{025B2F10-6C2F-7543-BB50-4BFE6886B736}">
      <dgm:prSet/>
      <dgm:spPr/>
      <dgm:t>
        <a:bodyPr/>
        <a:lstStyle/>
        <a:p>
          <a:endParaRPr lang="en-GB"/>
        </a:p>
      </dgm:t>
    </dgm:pt>
    <dgm:pt modelId="{CDB6D8F7-5AB9-7A46-9A99-0052E2150E57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400" dirty="0"/>
        </a:p>
      </dgm:t>
    </dgm:pt>
    <dgm:pt modelId="{33C89519-9D18-1C4E-92D6-06A061EE4D39}" type="parTrans" cxnId="{16A486EA-4081-074B-B2A5-ECC8E36BB9B0}">
      <dgm:prSet/>
      <dgm:spPr/>
      <dgm:t>
        <a:bodyPr/>
        <a:lstStyle/>
        <a:p>
          <a:endParaRPr lang="en-GB"/>
        </a:p>
      </dgm:t>
    </dgm:pt>
    <dgm:pt modelId="{FFDBE355-AD9D-4849-978A-1B751F0F83AE}" type="sibTrans" cxnId="{16A486EA-4081-074B-B2A5-ECC8E36BB9B0}">
      <dgm:prSet/>
      <dgm:spPr/>
      <dgm:t>
        <a:bodyPr/>
        <a:lstStyle/>
        <a:p>
          <a:endParaRPr lang="en-GB"/>
        </a:p>
      </dgm:t>
    </dgm:pt>
    <dgm:pt modelId="{9AF19252-0C18-45EB-98D7-CB357EAAD9B5}" type="pres">
      <dgm:prSet presAssocID="{B8B7C343-4CCB-4A42-A21B-D8E2BE11791A}" presName="root" presStyleCnt="0">
        <dgm:presLayoutVars>
          <dgm:dir/>
          <dgm:resizeHandles val="exact"/>
        </dgm:presLayoutVars>
      </dgm:prSet>
      <dgm:spPr/>
    </dgm:pt>
    <dgm:pt modelId="{34237008-5FDC-4575-B534-0B14FC8ACCF6}" type="pres">
      <dgm:prSet presAssocID="{F725F172-D8A7-45F7-AB75-FA62E52DD3C7}" presName="compNode" presStyleCnt="0"/>
      <dgm:spPr/>
    </dgm:pt>
    <dgm:pt modelId="{6987A893-1489-4F54-83BE-BC420C4EF719}" type="pres">
      <dgm:prSet presAssocID="{F725F172-D8A7-45F7-AB75-FA62E52DD3C7}" presName="iconRect" presStyleLbl="node1" presStyleIdx="0" presStyleCnt="3" custLinFactNeighborX="-661" custLinFactNeighborY="1531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8AF5365-596E-4A3A-A495-D5E9177F043B}" type="pres">
      <dgm:prSet presAssocID="{F725F172-D8A7-45F7-AB75-FA62E52DD3C7}" presName="iconSpace" presStyleCnt="0"/>
      <dgm:spPr/>
    </dgm:pt>
    <dgm:pt modelId="{D41FB91A-D360-4B5A-AB36-AEE15EE54AE9}" type="pres">
      <dgm:prSet presAssocID="{F725F172-D8A7-45F7-AB75-FA62E52DD3C7}" presName="parTx" presStyleLbl="revTx" presStyleIdx="0" presStyleCnt="6">
        <dgm:presLayoutVars>
          <dgm:chMax val="0"/>
          <dgm:chPref val="0"/>
        </dgm:presLayoutVars>
      </dgm:prSet>
      <dgm:spPr/>
    </dgm:pt>
    <dgm:pt modelId="{7CF6A739-29E7-4061-A2D4-5AB2E4BD7499}" type="pres">
      <dgm:prSet presAssocID="{F725F172-D8A7-45F7-AB75-FA62E52DD3C7}" presName="txSpace" presStyleCnt="0"/>
      <dgm:spPr/>
    </dgm:pt>
    <dgm:pt modelId="{2678FDB0-48B7-4650-9211-37955F9A5343}" type="pres">
      <dgm:prSet presAssocID="{F725F172-D8A7-45F7-AB75-FA62E52DD3C7}" presName="desTx" presStyleLbl="revTx" presStyleIdx="1" presStyleCnt="6">
        <dgm:presLayoutVars/>
      </dgm:prSet>
      <dgm:spPr/>
    </dgm:pt>
    <dgm:pt modelId="{2EF3AB3B-BFEC-40B2-B90D-0BEC980426AF}" type="pres">
      <dgm:prSet presAssocID="{490B071D-1903-4240-9723-1C4BBC8C0FF1}" presName="sibTrans" presStyleCnt="0"/>
      <dgm:spPr/>
    </dgm:pt>
    <dgm:pt modelId="{A602FC5C-F52D-4543-937D-EE129DE97680}" type="pres">
      <dgm:prSet presAssocID="{01317AB1-D134-4663-8C26-D6F5247F3CAC}" presName="compNode" presStyleCnt="0"/>
      <dgm:spPr/>
    </dgm:pt>
    <dgm:pt modelId="{353F5AFC-76F0-4C6F-943C-11E7EA25C128}" type="pres">
      <dgm:prSet presAssocID="{01317AB1-D134-4663-8C26-D6F5247F3CAC}" presName="iconRect" presStyleLbl="node1" presStyleIdx="1" presStyleCnt="3" custLinFactNeighborX="-5195" custLinFactNeighborY="1467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0227B6CA-F35A-43EC-9CCC-C54078E5A2E6}" type="pres">
      <dgm:prSet presAssocID="{01317AB1-D134-4663-8C26-D6F5247F3CAC}" presName="iconSpace" presStyleCnt="0"/>
      <dgm:spPr/>
    </dgm:pt>
    <dgm:pt modelId="{681C0082-F2FD-442C-BBD6-BB21642A251D}" type="pres">
      <dgm:prSet presAssocID="{01317AB1-D134-4663-8C26-D6F5247F3CAC}" presName="parTx" presStyleLbl="revTx" presStyleIdx="2" presStyleCnt="6" custScaleX="62196" custLinFactNeighborX="-14000" custLinFactNeighborY="-14551">
        <dgm:presLayoutVars>
          <dgm:chMax val="0"/>
          <dgm:chPref val="0"/>
        </dgm:presLayoutVars>
      </dgm:prSet>
      <dgm:spPr/>
    </dgm:pt>
    <dgm:pt modelId="{71583223-51A4-497F-8F3C-BB1E5C4BDCA8}" type="pres">
      <dgm:prSet presAssocID="{01317AB1-D134-4663-8C26-D6F5247F3CAC}" presName="txSpace" presStyleCnt="0"/>
      <dgm:spPr/>
    </dgm:pt>
    <dgm:pt modelId="{C14DAC83-0D04-4DDB-81EF-824D8A2E064A}" type="pres">
      <dgm:prSet presAssocID="{01317AB1-D134-4663-8C26-D6F5247F3CAC}" presName="desTx" presStyleLbl="revTx" presStyleIdx="3" presStyleCnt="6" custLinFactNeighborX="-12344" custLinFactNeighborY="-6029">
        <dgm:presLayoutVars/>
      </dgm:prSet>
      <dgm:spPr/>
    </dgm:pt>
    <dgm:pt modelId="{FA8BB7E4-0533-4E1F-9DDB-F7098988C35C}" type="pres">
      <dgm:prSet presAssocID="{4CF9381B-4E4D-4489-BBD4-2C1125C441BB}" presName="sibTrans" presStyleCnt="0"/>
      <dgm:spPr/>
    </dgm:pt>
    <dgm:pt modelId="{C1BD682C-1AEC-4644-969C-3A529402AE42}" type="pres">
      <dgm:prSet presAssocID="{69204AAC-142A-4760-AF4B-9529045CC9A7}" presName="compNode" presStyleCnt="0"/>
      <dgm:spPr/>
    </dgm:pt>
    <dgm:pt modelId="{9BBD078B-9B30-45CA-A7A0-A1BAE37A1A4A}" type="pres">
      <dgm:prSet presAssocID="{69204AAC-142A-4760-AF4B-9529045CC9A7}" presName="iconRect" presStyleLbl="node1" presStyleIdx="2" presStyleCnt="3" custLinFactNeighborX="3014" custLinFactNeighborY="1884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C272A5F0-5AA5-4AA4-90D3-243ED9EF7A2C}" type="pres">
      <dgm:prSet presAssocID="{69204AAC-142A-4760-AF4B-9529045CC9A7}" presName="iconSpace" presStyleCnt="0"/>
      <dgm:spPr/>
    </dgm:pt>
    <dgm:pt modelId="{59BEE89B-214F-4A67-B4EC-F07908179049}" type="pres">
      <dgm:prSet presAssocID="{69204AAC-142A-4760-AF4B-9529045CC9A7}" presName="parTx" presStyleLbl="revTx" presStyleIdx="4" presStyleCnt="6">
        <dgm:presLayoutVars>
          <dgm:chMax val="0"/>
          <dgm:chPref val="0"/>
        </dgm:presLayoutVars>
      </dgm:prSet>
      <dgm:spPr/>
    </dgm:pt>
    <dgm:pt modelId="{B178D455-E9A8-4DF5-9451-7DC7AF517840}" type="pres">
      <dgm:prSet presAssocID="{69204AAC-142A-4760-AF4B-9529045CC9A7}" presName="txSpace" presStyleCnt="0"/>
      <dgm:spPr/>
    </dgm:pt>
    <dgm:pt modelId="{5FE27A3D-2BAD-4AE9-92BA-2C9F0CDC8661}" type="pres">
      <dgm:prSet presAssocID="{69204AAC-142A-4760-AF4B-9529045CC9A7}" presName="desTx" presStyleLbl="revTx" presStyleIdx="5" presStyleCnt="6">
        <dgm:presLayoutVars/>
      </dgm:prSet>
      <dgm:spPr/>
    </dgm:pt>
  </dgm:ptLst>
  <dgm:cxnLst>
    <dgm:cxn modelId="{025B2F10-6C2F-7543-BB50-4BFE6886B736}" srcId="{69204AAC-142A-4760-AF4B-9529045CC9A7}" destId="{9D91626B-478F-E44C-AEFA-CFBAFE21FE8C}" srcOrd="1" destOrd="0" parTransId="{9D7C4B7E-81CB-F44C-A648-604DE6BA0CC7}" sibTransId="{20712980-C979-0D49-9FE2-7F399E26152F}"/>
    <dgm:cxn modelId="{843D9B17-5A2C-2245-88F0-DDF8200EEE0C}" type="presOf" srcId="{47F8A6B5-3CB0-426D-BC46-45EE30BFC0CC}" destId="{2678FDB0-48B7-4650-9211-37955F9A5343}" srcOrd="0" destOrd="1" presId="urn:microsoft.com/office/officeart/2018/2/layout/IconLabelDescriptionList"/>
    <dgm:cxn modelId="{A668131B-CC92-C34E-85C8-8D12CB61A896}" type="presOf" srcId="{9D91626B-478F-E44C-AEFA-CFBAFE21FE8C}" destId="{5FE27A3D-2BAD-4AE9-92BA-2C9F0CDC8661}" srcOrd="0" destOrd="1" presId="urn:microsoft.com/office/officeart/2018/2/layout/IconLabelDescriptionList"/>
    <dgm:cxn modelId="{86C67632-6832-45B5-BD98-F1D1DF567962}" srcId="{69204AAC-142A-4760-AF4B-9529045CC9A7}" destId="{7E4AEBDA-378D-42F2-B116-B11AB5C44C9A}" srcOrd="0" destOrd="0" parTransId="{4F694C59-3059-479F-B305-076EC3B338EE}" sibTransId="{525463B0-9AE8-4F70-B4D7-B6E54A2A656A}"/>
    <dgm:cxn modelId="{7BE85334-49F9-41D6-959F-2589F4440DA5}" srcId="{F725F172-D8A7-45F7-AB75-FA62E52DD3C7}" destId="{89CF85FA-22CD-4D72-B9EF-A48A44A8D88A}" srcOrd="2" destOrd="0" parTransId="{8A209FAA-CA6F-40BE-A1B9-3D11BA6E9DF6}" sibTransId="{FA42E651-D1F4-4D20-A9CE-8D1BF37A4FAA}"/>
    <dgm:cxn modelId="{8D7F7B3D-38D0-4F95-9F11-14782A7611C4}" srcId="{B8B7C343-4CCB-4A42-A21B-D8E2BE11791A}" destId="{F725F172-D8A7-45F7-AB75-FA62E52DD3C7}" srcOrd="0" destOrd="0" parTransId="{88D81FB2-8C0E-47C2-8ADC-B01169BC7C7C}" sibTransId="{490B071D-1903-4240-9723-1C4BBC8C0FF1}"/>
    <dgm:cxn modelId="{D68F833F-7FB7-4A29-AA68-F916A1976B5A}" srcId="{F725F172-D8A7-45F7-AB75-FA62E52DD3C7}" destId="{47F8A6B5-3CB0-426D-BC46-45EE30BFC0CC}" srcOrd="1" destOrd="0" parTransId="{5B92FEB1-8E0C-44B3-BD9D-B986B3D887B1}" sibTransId="{C33D0B26-BD37-43D1-A24F-5BE5A2536391}"/>
    <dgm:cxn modelId="{23FA1D5C-B42F-2940-828E-AB4CD1ABC0BC}" type="presOf" srcId="{B1320396-50C2-45E8-B7C7-40793908E142}" destId="{2678FDB0-48B7-4650-9211-37955F9A5343}" srcOrd="0" destOrd="0" presId="urn:microsoft.com/office/officeart/2018/2/layout/IconLabelDescriptionList"/>
    <dgm:cxn modelId="{FD315861-199C-994D-9534-3EFF88B6B58E}" type="presOf" srcId="{B8B7C343-4CCB-4A42-A21B-D8E2BE11791A}" destId="{9AF19252-0C18-45EB-98D7-CB357EAAD9B5}" srcOrd="0" destOrd="0" presId="urn:microsoft.com/office/officeart/2018/2/layout/IconLabelDescriptionList"/>
    <dgm:cxn modelId="{8207006C-E383-459F-BEEE-FD41BA3A7E49}" srcId="{B8B7C343-4CCB-4A42-A21B-D8E2BE11791A}" destId="{01317AB1-D134-4663-8C26-D6F5247F3CAC}" srcOrd="1" destOrd="0" parTransId="{51078FAB-5271-44DA-8853-9F1D6FBB5FBB}" sibTransId="{4CF9381B-4E4D-4489-BBD4-2C1125C441BB}"/>
    <dgm:cxn modelId="{49C7CA74-CDEE-5F48-B547-8EE395157352}" type="presOf" srcId="{58D43582-5DC9-45AA-93D5-72F0BB2C8ED2}" destId="{C14DAC83-0D04-4DDB-81EF-824D8A2E064A}" srcOrd="0" destOrd="0" presId="urn:microsoft.com/office/officeart/2018/2/layout/IconLabelDescriptionList"/>
    <dgm:cxn modelId="{BA754395-CCE1-40C5-A485-A4BEBC981F72}" srcId="{F725F172-D8A7-45F7-AB75-FA62E52DD3C7}" destId="{B1320396-50C2-45E8-B7C7-40793908E142}" srcOrd="0" destOrd="0" parTransId="{042EAF3A-0FA4-4EBE-B099-E27AA32A29FA}" sibTransId="{9A211B6C-6CA8-456F-9350-D7029513BC10}"/>
    <dgm:cxn modelId="{592772A9-6720-A546-AF1D-FC90D9E44388}" type="presOf" srcId="{7E4AEBDA-378D-42F2-B116-B11AB5C44C9A}" destId="{5FE27A3D-2BAD-4AE9-92BA-2C9F0CDC8661}" srcOrd="0" destOrd="0" presId="urn:microsoft.com/office/officeart/2018/2/layout/IconLabelDescriptionList"/>
    <dgm:cxn modelId="{CC4B67BA-0791-EC4F-A594-F9BDAB13C557}" type="presOf" srcId="{69204AAC-142A-4760-AF4B-9529045CC9A7}" destId="{59BEE89B-214F-4A67-B4EC-F07908179049}" srcOrd="0" destOrd="0" presId="urn:microsoft.com/office/officeart/2018/2/layout/IconLabelDescriptionList"/>
    <dgm:cxn modelId="{9F4D38C2-038B-8741-A91E-DEC8A3AEABE8}" type="presOf" srcId="{CDB6D8F7-5AB9-7A46-9A99-0052E2150E57}" destId="{5FE27A3D-2BAD-4AE9-92BA-2C9F0CDC8661}" srcOrd="0" destOrd="2" presId="urn:microsoft.com/office/officeart/2018/2/layout/IconLabelDescriptionList"/>
    <dgm:cxn modelId="{077C75D3-7142-664A-A670-461D92C732DF}" type="presOf" srcId="{89CF85FA-22CD-4D72-B9EF-A48A44A8D88A}" destId="{2678FDB0-48B7-4650-9211-37955F9A5343}" srcOrd="0" destOrd="2" presId="urn:microsoft.com/office/officeart/2018/2/layout/IconLabelDescriptionList"/>
    <dgm:cxn modelId="{22BBF7D8-C91F-4530-A321-4C4CCB4C6D59}" srcId="{01317AB1-D134-4663-8C26-D6F5247F3CAC}" destId="{58D43582-5DC9-45AA-93D5-72F0BB2C8ED2}" srcOrd="0" destOrd="0" parTransId="{2261F619-1EAF-4C46-B45D-F20E21091B92}" sibTransId="{76AF6A47-C50D-4D5D-AFF7-84DB2D555CAE}"/>
    <dgm:cxn modelId="{E5694FEA-8AD0-F841-A7A8-B7B65E08B1C0}" type="presOf" srcId="{01317AB1-D134-4663-8C26-D6F5247F3CAC}" destId="{681C0082-F2FD-442C-BBD6-BB21642A251D}" srcOrd="0" destOrd="0" presId="urn:microsoft.com/office/officeart/2018/2/layout/IconLabelDescriptionList"/>
    <dgm:cxn modelId="{16A486EA-4081-074B-B2A5-ECC8E36BB9B0}" srcId="{69204AAC-142A-4760-AF4B-9529045CC9A7}" destId="{CDB6D8F7-5AB9-7A46-9A99-0052E2150E57}" srcOrd="2" destOrd="0" parTransId="{33C89519-9D18-1C4E-92D6-06A061EE4D39}" sibTransId="{FFDBE355-AD9D-4849-978A-1B751F0F83AE}"/>
    <dgm:cxn modelId="{4000ECF8-5E5D-4F44-A06B-0D78191CE7AD}" srcId="{B8B7C343-4CCB-4A42-A21B-D8E2BE11791A}" destId="{69204AAC-142A-4760-AF4B-9529045CC9A7}" srcOrd="2" destOrd="0" parTransId="{4190A67E-1C81-47D6-A01B-13DF0BE25A85}" sibTransId="{EF990500-AF00-4719-87E7-9F7BE6DC8089}"/>
    <dgm:cxn modelId="{562944FE-D7BA-BE47-981A-1B26327EED5A}" type="presOf" srcId="{F725F172-D8A7-45F7-AB75-FA62E52DD3C7}" destId="{D41FB91A-D360-4B5A-AB36-AEE15EE54AE9}" srcOrd="0" destOrd="0" presId="urn:microsoft.com/office/officeart/2018/2/layout/IconLabelDescriptionList"/>
    <dgm:cxn modelId="{DF026E9A-4B13-5448-AC8A-325845660E4C}" type="presParOf" srcId="{9AF19252-0C18-45EB-98D7-CB357EAAD9B5}" destId="{34237008-5FDC-4575-B534-0B14FC8ACCF6}" srcOrd="0" destOrd="0" presId="urn:microsoft.com/office/officeart/2018/2/layout/IconLabelDescriptionList"/>
    <dgm:cxn modelId="{2450F3D4-3A58-474C-BD42-538C08F77C64}" type="presParOf" srcId="{34237008-5FDC-4575-B534-0B14FC8ACCF6}" destId="{6987A893-1489-4F54-83BE-BC420C4EF719}" srcOrd="0" destOrd="0" presId="urn:microsoft.com/office/officeart/2018/2/layout/IconLabelDescriptionList"/>
    <dgm:cxn modelId="{D338DF42-1410-4C44-B0C7-D544C2F6CC3C}" type="presParOf" srcId="{34237008-5FDC-4575-B534-0B14FC8ACCF6}" destId="{78AF5365-596E-4A3A-A495-D5E9177F043B}" srcOrd="1" destOrd="0" presId="urn:microsoft.com/office/officeart/2018/2/layout/IconLabelDescriptionList"/>
    <dgm:cxn modelId="{F09DD5E1-CCC0-7641-83B6-0BBF04311647}" type="presParOf" srcId="{34237008-5FDC-4575-B534-0B14FC8ACCF6}" destId="{D41FB91A-D360-4B5A-AB36-AEE15EE54AE9}" srcOrd="2" destOrd="0" presId="urn:microsoft.com/office/officeart/2018/2/layout/IconLabelDescriptionList"/>
    <dgm:cxn modelId="{99C7AF8D-8AC5-C442-9F4B-E3ABF4383741}" type="presParOf" srcId="{34237008-5FDC-4575-B534-0B14FC8ACCF6}" destId="{7CF6A739-29E7-4061-A2D4-5AB2E4BD7499}" srcOrd="3" destOrd="0" presId="urn:microsoft.com/office/officeart/2018/2/layout/IconLabelDescriptionList"/>
    <dgm:cxn modelId="{E6CF598C-49DB-6F43-862D-FD3C73F63E7D}" type="presParOf" srcId="{34237008-5FDC-4575-B534-0B14FC8ACCF6}" destId="{2678FDB0-48B7-4650-9211-37955F9A5343}" srcOrd="4" destOrd="0" presId="urn:microsoft.com/office/officeart/2018/2/layout/IconLabelDescriptionList"/>
    <dgm:cxn modelId="{E5EF0B01-0098-5447-8249-F39D1613C6EC}" type="presParOf" srcId="{9AF19252-0C18-45EB-98D7-CB357EAAD9B5}" destId="{2EF3AB3B-BFEC-40B2-B90D-0BEC980426AF}" srcOrd="1" destOrd="0" presId="urn:microsoft.com/office/officeart/2018/2/layout/IconLabelDescriptionList"/>
    <dgm:cxn modelId="{32047054-F291-D341-B077-00F2E97D3D68}" type="presParOf" srcId="{9AF19252-0C18-45EB-98D7-CB357EAAD9B5}" destId="{A602FC5C-F52D-4543-937D-EE129DE97680}" srcOrd="2" destOrd="0" presId="urn:microsoft.com/office/officeart/2018/2/layout/IconLabelDescriptionList"/>
    <dgm:cxn modelId="{0A04C207-74FD-0543-9C72-D706FCD1911B}" type="presParOf" srcId="{A602FC5C-F52D-4543-937D-EE129DE97680}" destId="{353F5AFC-76F0-4C6F-943C-11E7EA25C128}" srcOrd="0" destOrd="0" presId="urn:microsoft.com/office/officeart/2018/2/layout/IconLabelDescriptionList"/>
    <dgm:cxn modelId="{2933DCF2-2617-6F4B-93EB-2B12ECB3F80F}" type="presParOf" srcId="{A602FC5C-F52D-4543-937D-EE129DE97680}" destId="{0227B6CA-F35A-43EC-9CCC-C54078E5A2E6}" srcOrd="1" destOrd="0" presId="urn:microsoft.com/office/officeart/2018/2/layout/IconLabelDescriptionList"/>
    <dgm:cxn modelId="{AC5D1E01-8B37-9145-9486-42D0C53AE7C9}" type="presParOf" srcId="{A602FC5C-F52D-4543-937D-EE129DE97680}" destId="{681C0082-F2FD-442C-BBD6-BB21642A251D}" srcOrd="2" destOrd="0" presId="urn:microsoft.com/office/officeart/2018/2/layout/IconLabelDescriptionList"/>
    <dgm:cxn modelId="{D780BB1B-9208-A54D-B488-737A3597D216}" type="presParOf" srcId="{A602FC5C-F52D-4543-937D-EE129DE97680}" destId="{71583223-51A4-497F-8F3C-BB1E5C4BDCA8}" srcOrd="3" destOrd="0" presId="urn:microsoft.com/office/officeart/2018/2/layout/IconLabelDescriptionList"/>
    <dgm:cxn modelId="{56827EF2-D546-494C-B080-79330205C934}" type="presParOf" srcId="{A602FC5C-F52D-4543-937D-EE129DE97680}" destId="{C14DAC83-0D04-4DDB-81EF-824D8A2E064A}" srcOrd="4" destOrd="0" presId="urn:microsoft.com/office/officeart/2018/2/layout/IconLabelDescriptionList"/>
    <dgm:cxn modelId="{FE6B010A-2288-0E49-8505-E9B2B997BB0B}" type="presParOf" srcId="{9AF19252-0C18-45EB-98D7-CB357EAAD9B5}" destId="{FA8BB7E4-0533-4E1F-9DDB-F7098988C35C}" srcOrd="3" destOrd="0" presId="urn:microsoft.com/office/officeart/2018/2/layout/IconLabelDescriptionList"/>
    <dgm:cxn modelId="{1CAE385D-476A-F945-8E28-78CC197EAFA5}" type="presParOf" srcId="{9AF19252-0C18-45EB-98D7-CB357EAAD9B5}" destId="{C1BD682C-1AEC-4644-969C-3A529402AE42}" srcOrd="4" destOrd="0" presId="urn:microsoft.com/office/officeart/2018/2/layout/IconLabelDescriptionList"/>
    <dgm:cxn modelId="{E0F26DAB-B6DC-0A41-B7F7-D6F9672D5254}" type="presParOf" srcId="{C1BD682C-1AEC-4644-969C-3A529402AE42}" destId="{9BBD078B-9B30-45CA-A7A0-A1BAE37A1A4A}" srcOrd="0" destOrd="0" presId="urn:microsoft.com/office/officeart/2018/2/layout/IconLabelDescriptionList"/>
    <dgm:cxn modelId="{5B6C2C75-C336-964B-8884-05F53E42D8D4}" type="presParOf" srcId="{C1BD682C-1AEC-4644-969C-3A529402AE42}" destId="{C272A5F0-5AA5-4AA4-90D3-243ED9EF7A2C}" srcOrd="1" destOrd="0" presId="urn:microsoft.com/office/officeart/2018/2/layout/IconLabelDescriptionList"/>
    <dgm:cxn modelId="{9B222C29-4F33-CA43-A4E6-7C7815633DA0}" type="presParOf" srcId="{C1BD682C-1AEC-4644-969C-3A529402AE42}" destId="{59BEE89B-214F-4A67-B4EC-F07908179049}" srcOrd="2" destOrd="0" presId="urn:microsoft.com/office/officeart/2018/2/layout/IconLabelDescriptionList"/>
    <dgm:cxn modelId="{652E1FAE-4071-1641-A42A-39E287CA88B6}" type="presParOf" srcId="{C1BD682C-1AEC-4644-969C-3A529402AE42}" destId="{B178D455-E9A8-4DF5-9451-7DC7AF517840}" srcOrd="3" destOrd="0" presId="urn:microsoft.com/office/officeart/2018/2/layout/IconLabelDescriptionList"/>
    <dgm:cxn modelId="{38FC572C-49CB-DB43-975F-3DDF6C368FC4}" type="presParOf" srcId="{C1BD682C-1AEC-4644-969C-3A529402AE42}" destId="{5FE27A3D-2BAD-4AE9-92BA-2C9F0CDC866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6000B3-BBED-4389-BCBD-7E17955276B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A4ECE66-7D5B-49AC-B0E1-90D287B7F807}">
      <dgm:prSet/>
      <dgm:spPr/>
      <dgm:t>
        <a:bodyPr/>
        <a:lstStyle/>
        <a:p>
          <a:r>
            <a:rPr lang="en-IN" b="1" i="0"/>
            <a:t>Normal Distribution</a:t>
          </a:r>
          <a:r>
            <a:rPr lang="en-IN" b="0" i="0"/>
            <a:t>:</a:t>
          </a:r>
          <a:endParaRPr lang="en-US"/>
        </a:p>
      </dgm:t>
    </dgm:pt>
    <dgm:pt modelId="{C357390D-CBD1-47C2-994C-E97E9DEEBEDA}" type="parTrans" cxnId="{7CDA4E6F-2F17-4048-83BA-49FBF6F68177}">
      <dgm:prSet/>
      <dgm:spPr/>
      <dgm:t>
        <a:bodyPr/>
        <a:lstStyle/>
        <a:p>
          <a:endParaRPr lang="en-US"/>
        </a:p>
      </dgm:t>
    </dgm:pt>
    <dgm:pt modelId="{B7949E63-AEFE-4583-AA5E-C480A31F8600}" type="sibTrans" cxnId="{7CDA4E6F-2F17-4048-83BA-49FBF6F68177}">
      <dgm:prSet/>
      <dgm:spPr/>
      <dgm:t>
        <a:bodyPr/>
        <a:lstStyle/>
        <a:p>
          <a:endParaRPr lang="en-US"/>
        </a:p>
      </dgm:t>
    </dgm:pt>
    <dgm:pt modelId="{A6F33162-E988-4CDC-904C-71ACA890AF23}">
      <dgm:prSet/>
      <dgm:spPr/>
      <dgm:t>
        <a:bodyPr/>
        <a:lstStyle/>
        <a:p>
          <a:r>
            <a:rPr lang="en-IN" b="0" i="0"/>
            <a:t>Generates balanced and naturally varied images.</a:t>
          </a:r>
          <a:endParaRPr lang="en-US"/>
        </a:p>
      </dgm:t>
    </dgm:pt>
    <dgm:pt modelId="{A3C8D806-87F1-477B-B7DE-AB3B688460B0}" type="parTrans" cxnId="{F4516426-48B6-400B-A462-D738B31EEB72}">
      <dgm:prSet/>
      <dgm:spPr/>
      <dgm:t>
        <a:bodyPr/>
        <a:lstStyle/>
        <a:p>
          <a:endParaRPr lang="en-US"/>
        </a:p>
      </dgm:t>
    </dgm:pt>
    <dgm:pt modelId="{C8ECF5AD-5C8D-4177-8595-A1BFC68201A5}" type="sibTrans" cxnId="{F4516426-48B6-400B-A462-D738B31EEB72}">
      <dgm:prSet/>
      <dgm:spPr/>
      <dgm:t>
        <a:bodyPr/>
        <a:lstStyle/>
        <a:p>
          <a:endParaRPr lang="en-US"/>
        </a:p>
      </dgm:t>
    </dgm:pt>
    <dgm:pt modelId="{C8FA94DC-07D4-4C3E-9DD9-458388D1F421}">
      <dgm:prSet/>
      <dgm:spPr/>
      <dgm:t>
        <a:bodyPr/>
        <a:lstStyle/>
        <a:p>
          <a:r>
            <a:rPr lang="en-IN" b="0" i="0"/>
            <a:t>Ideal for general-purpose image generation.</a:t>
          </a:r>
          <a:endParaRPr lang="en-US"/>
        </a:p>
      </dgm:t>
    </dgm:pt>
    <dgm:pt modelId="{8D9B95ED-7110-4A8F-AB58-B21860A2549E}" type="parTrans" cxnId="{09A694E3-7948-48E3-A03A-9789E3C55A1F}">
      <dgm:prSet/>
      <dgm:spPr/>
      <dgm:t>
        <a:bodyPr/>
        <a:lstStyle/>
        <a:p>
          <a:endParaRPr lang="en-US"/>
        </a:p>
      </dgm:t>
    </dgm:pt>
    <dgm:pt modelId="{A946322D-544F-4A2C-8E30-7FC9C6F5F65B}" type="sibTrans" cxnId="{09A694E3-7948-48E3-A03A-9789E3C55A1F}">
      <dgm:prSet/>
      <dgm:spPr/>
      <dgm:t>
        <a:bodyPr/>
        <a:lstStyle/>
        <a:p>
          <a:endParaRPr lang="en-US"/>
        </a:p>
      </dgm:t>
    </dgm:pt>
    <dgm:pt modelId="{8E7248B2-B14C-44E5-8D00-083D5DD8DFB0}">
      <dgm:prSet/>
      <dgm:spPr/>
      <dgm:t>
        <a:bodyPr/>
        <a:lstStyle/>
        <a:p>
          <a:r>
            <a:rPr lang="en-IN" b="1" i="0"/>
            <a:t>Uniform Distribution</a:t>
          </a:r>
          <a:r>
            <a:rPr lang="en-IN" b="0" i="0"/>
            <a:t>:</a:t>
          </a:r>
          <a:endParaRPr lang="en-US"/>
        </a:p>
      </dgm:t>
    </dgm:pt>
    <dgm:pt modelId="{1ADEAD11-AE7C-471B-8A15-D6EB1EB80BDC}" type="parTrans" cxnId="{EB235F18-8BF2-47E3-9D72-6863F812F2BB}">
      <dgm:prSet/>
      <dgm:spPr/>
      <dgm:t>
        <a:bodyPr/>
        <a:lstStyle/>
        <a:p>
          <a:endParaRPr lang="en-US"/>
        </a:p>
      </dgm:t>
    </dgm:pt>
    <dgm:pt modelId="{178F3D0D-E252-454D-91E1-A7A9FFFDE1D2}" type="sibTrans" cxnId="{EB235F18-8BF2-47E3-9D72-6863F812F2BB}">
      <dgm:prSet/>
      <dgm:spPr/>
      <dgm:t>
        <a:bodyPr/>
        <a:lstStyle/>
        <a:p>
          <a:endParaRPr lang="en-US"/>
        </a:p>
      </dgm:t>
    </dgm:pt>
    <dgm:pt modelId="{BC5DDF33-A613-40BB-B49E-11B94EF1265B}">
      <dgm:prSet/>
      <dgm:spPr/>
      <dgm:t>
        <a:bodyPr/>
        <a:lstStyle/>
        <a:p>
          <a:r>
            <a:rPr lang="en-IN" b="0" i="0"/>
            <a:t>Equal probability across all values.</a:t>
          </a:r>
          <a:endParaRPr lang="en-US"/>
        </a:p>
      </dgm:t>
    </dgm:pt>
    <dgm:pt modelId="{F316FB26-D76C-435E-A283-4DE6AE1506D4}" type="parTrans" cxnId="{7A09E4AD-B997-4A94-8C39-71A481C3A123}">
      <dgm:prSet/>
      <dgm:spPr/>
      <dgm:t>
        <a:bodyPr/>
        <a:lstStyle/>
        <a:p>
          <a:endParaRPr lang="en-US"/>
        </a:p>
      </dgm:t>
    </dgm:pt>
    <dgm:pt modelId="{A628E5BD-0F10-47DB-940E-E13E480E1D27}" type="sibTrans" cxnId="{7A09E4AD-B997-4A94-8C39-71A481C3A123}">
      <dgm:prSet/>
      <dgm:spPr/>
      <dgm:t>
        <a:bodyPr/>
        <a:lstStyle/>
        <a:p>
          <a:endParaRPr lang="en-US"/>
        </a:p>
      </dgm:t>
    </dgm:pt>
    <dgm:pt modelId="{C5A4DEB4-FE2F-4D83-8E1E-A0CDDCB58ADA}">
      <dgm:prSet/>
      <dgm:spPr/>
      <dgm:t>
        <a:bodyPr/>
        <a:lstStyle/>
        <a:p>
          <a:r>
            <a:rPr lang="en-IN" b="0" i="0"/>
            <a:t>Produces a wide variety of features, enhancing latent space exploration.</a:t>
          </a:r>
          <a:endParaRPr lang="en-US"/>
        </a:p>
      </dgm:t>
    </dgm:pt>
    <dgm:pt modelId="{AEB6D12D-1AE0-4F6B-8AA7-758F5C304FF6}" type="parTrans" cxnId="{C033137D-2FFC-428C-8CAF-62A6DC5608C0}">
      <dgm:prSet/>
      <dgm:spPr/>
      <dgm:t>
        <a:bodyPr/>
        <a:lstStyle/>
        <a:p>
          <a:endParaRPr lang="en-US"/>
        </a:p>
      </dgm:t>
    </dgm:pt>
    <dgm:pt modelId="{C615FEEF-17B8-43F0-B78C-E33222944EE3}" type="sibTrans" cxnId="{C033137D-2FFC-428C-8CAF-62A6DC5608C0}">
      <dgm:prSet/>
      <dgm:spPr/>
      <dgm:t>
        <a:bodyPr/>
        <a:lstStyle/>
        <a:p>
          <a:endParaRPr lang="en-US"/>
        </a:p>
      </dgm:t>
    </dgm:pt>
    <dgm:pt modelId="{67F17DF4-7F22-43D3-B2DF-696FC147EA30}">
      <dgm:prSet/>
      <dgm:spPr/>
      <dgm:t>
        <a:bodyPr/>
        <a:lstStyle/>
        <a:p>
          <a:r>
            <a:rPr lang="en-IN" b="1" i="0"/>
            <a:t>Truncated Normal Distribution</a:t>
          </a:r>
          <a:r>
            <a:rPr lang="en-IN" b="0" i="0"/>
            <a:t>:</a:t>
          </a:r>
          <a:endParaRPr lang="en-US"/>
        </a:p>
      </dgm:t>
    </dgm:pt>
    <dgm:pt modelId="{549D4D52-227B-46BF-A4F7-266E91E81079}" type="parTrans" cxnId="{461F8384-AEAD-452B-821B-99B56FD7DA4F}">
      <dgm:prSet/>
      <dgm:spPr/>
      <dgm:t>
        <a:bodyPr/>
        <a:lstStyle/>
        <a:p>
          <a:endParaRPr lang="en-US"/>
        </a:p>
      </dgm:t>
    </dgm:pt>
    <dgm:pt modelId="{F1E25385-94E5-41F4-8445-8FAF9670F89C}" type="sibTrans" cxnId="{461F8384-AEAD-452B-821B-99B56FD7DA4F}">
      <dgm:prSet/>
      <dgm:spPr/>
      <dgm:t>
        <a:bodyPr/>
        <a:lstStyle/>
        <a:p>
          <a:endParaRPr lang="en-US"/>
        </a:p>
      </dgm:t>
    </dgm:pt>
    <dgm:pt modelId="{8F86A2BF-121A-4227-AA4A-71BA585D3765}">
      <dgm:prSet/>
      <dgm:spPr/>
      <dgm:t>
        <a:bodyPr/>
        <a:lstStyle/>
        <a:p>
          <a:r>
            <a:rPr lang="en-IN" b="0" i="0"/>
            <a:t>Limits extremes, focusing on more consistent image features.</a:t>
          </a:r>
          <a:endParaRPr lang="en-US"/>
        </a:p>
      </dgm:t>
    </dgm:pt>
    <dgm:pt modelId="{A8E60C1A-E059-4DFA-ABB9-CC11FE5E5084}" type="parTrans" cxnId="{E5491DE0-C542-4288-8D0B-1C8A5653C0BE}">
      <dgm:prSet/>
      <dgm:spPr/>
      <dgm:t>
        <a:bodyPr/>
        <a:lstStyle/>
        <a:p>
          <a:endParaRPr lang="en-US"/>
        </a:p>
      </dgm:t>
    </dgm:pt>
    <dgm:pt modelId="{A44F8C5D-32A6-4258-ADB9-0240EB713C4B}" type="sibTrans" cxnId="{E5491DE0-C542-4288-8D0B-1C8A5653C0BE}">
      <dgm:prSet/>
      <dgm:spPr/>
      <dgm:t>
        <a:bodyPr/>
        <a:lstStyle/>
        <a:p>
          <a:endParaRPr lang="en-US"/>
        </a:p>
      </dgm:t>
    </dgm:pt>
    <dgm:pt modelId="{8FDE07A9-62A6-483C-9E12-BB2735EE6EDA}">
      <dgm:prSet/>
      <dgm:spPr/>
      <dgm:t>
        <a:bodyPr/>
        <a:lstStyle/>
        <a:p>
          <a:r>
            <a:rPr lang="en-IN" b="0" i="0"/>
            <a:t>Useful for generating images with reduced outlier characteristics.</a:t>
          </a:r>
          <a:endParaRPr lang="en-US"/>
        </a:p>
      </dgm:t>
    </dgm:pt>
    <dgm:pt modelId="{5625CD3D-7E5C-4ECB-8F71-886CF608E45A}" type="parTrans" cxnId="{50F3BF85-24CF-4CE8-A58F-CDB58923DF48}">
      <dgm:prSet/>
      <dgm:spPr/>
      <dgm:t>
        <a:bodyPr/>
        <a:lstStyle/>
        <a:p>
          <a:endParaRPr lang="en-US"/>
        </a:p>
      </dgm:t>
    </dgm:pt>
    <dgm:pt modelId="{F43AF1D4-198A-43FE-BAF5-778B79602884}" type="sibTrans" cxnId="{50F3BF85-24CF-4CE8-A58F-CDB58923DF48}">
      <dgm:prSet/>
      <dgm:spPr/>
      <dgm:t>
        <a:bodyPr/>
        <a:lstStyle/>
        <a:p>
          <a:endParaRPr lang="en-US"/>
        </a:p>
      </dgm:t>
    </dgm:pt>
    <dgm:pt modelId="{79C65D3F-AB42-43B5-B876-C78FCBD50511}">
      <dgm:prSet/>
      <dgm:spPr/>
      <dgm:t>
        <a:bodyPr/>
        <a:lstStyle/>
        <a:p>
          <a:r>
            <a:rPr lang="en-IN" b="1" i="0" dirty="0"/>
            <a:t>Logistic Distribution</a:t>
          </a:r>
          <a:r>
            <a:rPr lang="en-IN" b="0" i="0" dirty="0"/>
            <a:t>:</a:t>
          </a:r>
          <a:endParaRPr lang="en-US" dirty="0"/>
        </a:p>
      </dgm:t>
    </dgm:pt>
    <dgm:pt modelId="{15DE60B3-A7C4-4991-92B3-0FDCF08905A2}" type="parTrans" cxnId="{6672192E-6AED-4ED3-95EF-B70BDBD0D7C5}">
      <dgm:prSet/>
      <dgm:spPr/>
      <dgm:t>
        <a:bodyPr/>
        <a:lstStyle/>
        <a:p>
          <a:endParaRPr lang="en-US"/>
        </a:p>
      </dgm:t>
    </dgm:pt>
    <dgm:pt modelId="{D9A7A869-9577-49C9-98A9-E23916816C47}" type="sibTrans" cxnId="{6672192E-6AED-4ED3-95EF-B70BDBD0D7C5}">
      <dgm:prSet/>
      <dgm:spPr/>
      <dgm:t>
        <a:bodyPr/>
        <a:lstStyle/>
        <a:p>
          <a:endParaRPr lang="en-US"/>
        </a:p>
      </dgm:t>
    </dgm:pt>
    <dgm:pt modelId="{9AF63564-3555-41DA-97AA-20E6231E6ED5}">
      <dgm:prSet/>
      <dgm:spPr/>
      <dgm:t>
        <a:bodyPr/>
        <a:lstStyle/>
        <a:p>
          <a:r>
            <a:rPr lang="en-IN" b="0" i="0"/>
            <a:t>Heavier tails than normal, introducing pronounced feature variations.</a:t>
          </a:r>
          <a:endParaRPr lang="en-US"/>
        </a:p>
      </dgm:t>
    </dgm:pt>
    <dgm:pt modelId="{5EDBFDC2-F1EA-4472-93C2-21C03439E6D3}" type="parTrans" cxnId="{9BE4EDB4-BEE1-4272-A93F-69428148E7A4}">
      <dgm:prSet/>
      <dgm:spPr/>
      <dgm:t>
        <a:bodyPr/>
        <a:lstStyle/>
        <a:p>
          <a:endParaRPr lang="en-US"/>
        </a:p>
      </dgm:t>
    </dgm:pt>
    <dgm:pt modelId="{7C36B018-0791-4AB2-A9E5-7847505C9D29}" type="sibTrans" cxnId="{9BE4EDB4-BEE1-4272-A93F-69428148E7A4}">
      <dgm:prSet/>
      <dgm:spPr/>
      <dgm:t>
        <a:bodyPr/>
        <a:lstStyle/>
        <a:p>
          <a:endParaRPr lang="en-US"/>
        </a:p>
      </dgm:t>
    </dgm:pt>
    <dgm:pt modelId="{BA48CEF0-1093-410A-94DD-399E86030D78}">
      <dgm:prSet/>
      <dgm:spPr/>
      <dgm:t>
        <a:bodyPr/>
        <a:lstStyle/>
        <a:p>
          <a:r>
            <a:rPr lang="en-IN" b="0" i="0"/>
            <a:t>Allows for testing model limits with more extreme variations.</a:t>
          </a:r>
          <a:endParaRPr lang="en-US"/>
        </a:p>
      </dgm:t>
    </dgm:pt>
    <dgm:pt modelId="{EB50D013-2745-4D0C-947A-1EA8BC8953F6}" type="parTrans" cxnId="{08FAF7DA-17B8-478A-8308-B48806F79666}">
      <dgm:prSet/>
      <dgm:spPr/>
      <dgm:t>
        <a:bodyPr/>
        <a:lstStyle/>
        <a:p>
          <a:endParaRPr lang="en-US"/>
        </a:p>
      </dgm:t>
    </dgm:pt>
    <dgm:pt modelId="{879E1925-2EC5-44C0-986F-88A91963351C}" type="sibTrans" cxnId="{08FAF7DA-17B8-478A-8308-B48806F79666}">
      <dgm:prSet/>
      <dgm:spPr/>
      <dgm:t>
        <a:bodyPr/>
        <a:lstStyle/>
        <a:p>
          <a:endParaRPr lang="en-US"/>
        </a:p>
      </dgm:t>
    </dgm:pt>
    <dgm:pt modelId="{8C3B5325-B5B0-4480-870D-E7D36B64FE36}">
      <dgm:prSet/>
      <dgm:spPr/>
      <dgm:t>
        <a:bodyPr/>
        <a:lstStyle/>
        <a:p>
          <a:r>
            <a:rPr lang="en-IN" b="1" i="0"/>
            <a:t>Laplace Distribution</a:t>
          </a:r>
          <a:r>
            <a:rPr lang="en-IN" b="0" i="0"/>
            <a:t>:</a:t>
          </a:r>
          <a:endParaRPr lang="en-US"/>
        </a:p>
      </dgm:t>
    </dgm:pt>
    <dgm:pt modelId="{7A8F0B31-1FCC-4157-A41B-BF59B3E25DEB}" type="parTrans" cxnId="{91A95D3C-83F4-45FF-860F-4AC6B417963D}">
      <dgm:prSet/>
      <dgm:spPr/>
      <dgm:t>
        <a:bodyPr/>
        <a:lstStyle/>
        <a:p>
          <a:endParaRPr lang="en-US"/>
        </a:p>
      </dgm:t>
    </dgm:pt>
    <dgm:pt modelId="{E499DC3B-FCFE-4122-BA6D-00F15584D465}" type="sibTrans" cxnId="{91A95D3C-83F4-45FF-860F-4AC6B417963D}">
      <dgm:prSet/>
      <dgm:spPr/>
      <dgm:t>
        <a:bodyPr/>
        <a:lstStyle/>
        <a:p>
          <a:endParaRPr lang="en-US"/>
        </a:p>
      </dgm:t>
    </dgm:pt>
    <dgm:pt modelId="{8F81DCED-5BC6-42C2-BDD8-07DB069433DE}">
      <dgm:prSet/>
      <dgm:spPr/>
      <dgm:t>
        <a:bodyPr/>
        <a:lstStyle/>
        <a:p>
          <a:r>
            <a:rPr lang="en-IN" b="0" i="0"/>
            <a:t>Sharp peak and heavy tails, promoting central feature emphasis.</a:t>
          </a:r>
          <a:endParaRPr lang="en-US"/>
        </a:p>
      </dgm:t>
    </dgm:pt>
    <dgm:pt modelId="{7E5052FE-4344-4ADE-92B9-7ABCC0E5B7C5}" type="parTrans" cxnId="{4AC10036-3C18-4512-80A4-B87894B8729F}">
      <dgm:prSet/>
      <dgm:spPr/>
      <dgm:t>
        <a:bodyPr/>
        <a:lstStyle/>
        <a:p>
          <a:endParaRPr lang="en-US"/>
        </a:p>
      </dgm:t>
    </dgm:pt>
    <dgm:pt modelId="{08FC1354-B553-47F6-AD90-191253FBFD3E}" type="sibTrans" cxnId="{4AC10036-3C18-4512-80A4-B87894B8729F}">
      <dgm:prSet/>
      <dgm:spPr/>
      <dgm:t>
        <a:bodyPr/>
        <a:lstStyle/>
        <a:p>
          <a:endParaRPr lang="en-US"/>
        </a:p>
      </dgm:t>
    </dgm:pt>
    <dgm:pt modelId="{CB9B7147-FB4E-47B6-8F2B-DE9576E6A708}">
      <dgm:prSet/>
      <dgm:spPr/>
      <dgm:t>
        <a:bodyPr/>
        <a:lstStyle/>
        <a:p>
          <a:r>
            <a:rPr lang="en-IN" b="0" i="0"/>
            <a:t>Balances typical and atypical features, useful for nuanced image generation.</a:t>
          </a:r>
          <a:endParaRPr lang="en-US"/>
        </a:p>
      </dgm:t>
    </dgm:pt>
    <dgm:pt modelId="{084CF1E6-79DD-4906-9222-89F60821DD28}" type="parTrans" cxnId="{FABD1223-1600-452D-AD72-67C3C0434CCA}">
      <dgm:prSet/>
      <dgm:spPr/>
      <dgm:t>
        <a:bodyPr/>
        <a:lstStyle/>
        <a:p>
          <a:endParaRPr lang="en-US"/>
        </a:p>
      </dgm:t>
    </dgm:pt>
    <dgm:pt modelId="{59FEF162-80AC-496C-A425-78DDB0EAD855}" type="sibTrans" cxnId="{FABD1223-1600-452D-AD72-67C3C0434CCA}">
      <dgm:prSet/>
      <dgm:spPr/>
      <dgm:t>
        <a:bodyPr/>
        <a:lstStyle/>
        <a:p>
          <a:endParaRPr lang="en-US"/>
        </a:p>
      </dgm:t>
    </dgm:pt>
    <dgm:pt modelId="{D2167D99-1C63-F84E-80E7-5A913D7B4087}" type="pres">
      <dgm:prSet presAssocID="{DB6000B3-BBED-4389-BCBD-7E17955276B0}" presName="vert0" presStyleCnt="0">
        <dgm:presLayoutVars>
          <dgm:dir/>
          <dgm:animOne val="branch"/>
          <dgm:animLvl val="lvl"/>
        </dgm:presLayoutVars>
      </dgm:prSet>
      <dgm:spPr/>
    </dgm:pt>
    <dgm:pt modelId="{8FD78E3A-6B36-9E41-928A-A75A5DFA69B8}" type="pres">
      <dgm:prSet presAssocID="{FA4ECE66-7D5B-49AC-B0E1-90D287B7F807}" presName="thickLine" presStyleLbl="alignNode1" presStyleIdx="0" presStyleCnt="5"/>
      <dgm:spPr/>
    </dgm:pt>
    <dgm:pt modelId="{27CF3CFA-24C4-D44F-8929-CAADB90811B1}" type="pres">
      <dgm:prSet presAssocID="{FA4ECE66-7D5B-49AC-B0E1-90D287B7F807}" presName="horz1" presStyleCnt="0"/>
      <dgm:spPr/>
    </dgm:pt>
    <dgm:pt modelId="{CDCFD34A-7484-504F-B775-E2729934AC73}" type="pres">
      <dgm:prSet presAssocID="{FA4ECE66-7D5B-49AC-B0E1-90D287B7F807}" presName="tx1" presStyleLbl="revTx" presStyleIdx="0" presStyleCnt="15"/>
      <dgm:spPr/>
    </dgm:pt>
    <dgm:pt modelId="{7AF2A3B2-2E19-3846-AE86-E23B80132AF7}" type="pres">
      <dgm:prSet presAssocID="{FA4ECE66-7D5B-49AC-B0E1-90D287B7F807}" presName="vert1" presStyleCnt="0"/>
      <dgm:spPr/>
    </dgm:pt>
    <dgm:pt modelId="{88ED9495-E2C5-A24B-92E8-CC9C2652BADF}" type="pres">
      <dgm:prSet presAssocID="{A6F33162-E988-4CDC-904C-71ACA890AF23}" presName="vertSpace2a" presStyleCnt="0"/>
      <dgm:spPr/>
    </dgm:pt>
    <dgm:pt modelId="{DAD8FAC7-A671-0E4E-9BF7-74AD1BAF67E4}" type="pres">
      <dgm:prSet presAssocID="{A6F33162-E988-4CDC-904C-71ACA890AF23}" presName="horz2" presStyleCnt="0"/>
      <dgm:spPr/>
    </dgm:pt>
    <dgm:pt modelId="{6289F499-F791-2444-89B2-3DC42BB8F2B2}" type="pres">
      <dgm:prSet presAssocID="{A6F33162-E988-4CDC-904C-71ACA890AF23}" presName="horzSpace2" presStyleCnt="0"/>
      <dgm:spPr/>
    </dgm:pt>
    <dgm:pt modelId="{4FB4EE54-8C21-4942-935C-4A52F93106AE}" type="pres">
      <dgm:prSet presAssocID="{A6F33162-E988-4CDC-904C-71ACA890AF23}" presName="tx2" presStyleLbl="revTx" presStyleIdx="1" presStyleCnt="15"/>
      <dgm:spPr/>
    </dgm:pt>
    <dgm:pt modelId="{295951DD-1778-4742-912C-5D2F0478495A}" type="pres">
      <dgm:prSet presAssocID="{A6F33162-E988-4CDC-904C-71ACA890AF23}" presName="vert2" presStyleCnt="0"/>
      <dgm:spPr/>
    </dgm:pt>
    <dgm:pt modelId="{419795BC-4686-F64A-96CC-DE7459B09CFA}" type="pres">
      <dgm:prSet presAssocID="{A6F33162-E988-4CDC-904C-71ACA890AF23}" presName="thinLine2b" presStyleLbl="callout" presStyleIdx="0" presStyleCnt="10"/>
      <dgm:spPr/>
    </dgm:pt>
    <dgm:pt modelId="{16EC0EDA-B528-574A-B73B-26941D217B1E}" type="pres">
      <dgm:prSet presAssocID="{A6F33162-E988-4CDC-904C-71ACA890AF23}" presName="vertSpace2b" presStyleCnt="0"/>
      <dgm:spPr/>
    </dgm:pt>
    <dgm:pt modelId="{8C72E456-7369-6B4D-B8D8-0DA3223095A7}" type="pres">
      <dgm:prSet presAssocID="{C8FA94DC-07D4-4C3E-9DD9-458388D1F421}" presName="horz2" presStyleCnt="0"/>
      <dgm:spPr/>
    </dgm:pt>
    <dgm:pt modelId="{07E0443A-B6A4-814D-B72C-6D980629EF5D}" type="pres">
      <dgm:prSet presAssocID="{C8FA94DC-07D4-4C3E-9DD9-458388D1F421}" presName="horzSpace2" presStyleCnt="0"/>
      <dgm:spPr/>
    </dgm:pt>
    <dgm:pt modelId="{9D5E1C61-18A6-114E-9965-149155BBC7E6}" type="pres">
      <dgm:prSet presAssocID="{C8FA94DC-07D4-4C3E-9DD9-458388D1F421}" presName="tx2" presStyleLbl="revTx" presStyleIdx="2" presStyleCnt="15"/>
      <dgm:spPr/>
    </dgm:pt>
    <dgm:pt modelId="{A7770BB9-2EEB-6F48-9693-9E243448C978}" type="pres">
      <dgm:prSet presAssocID="{C8FA94DC-07D4-4C3E-9DD9-458388D1F421}" presName="vert2" presStyleCnt="0"/>
      <dgm:spPr/>
    </dgm:pt>
    <dgm:pt modelId="{958084E4-5EE3-464A-B8CB-EBFEF91D95B2}" type="pres">
      <dgm:prSet presAssocID="{C8FA94DC-07D4-4C3E-9DD9-458388D1F421}" presName="thinLine2b" presStyleLbl="callout" presStyleIdx="1" presStyleCnt="10"/>
      <dgm:spPr/>
    </dgm:pt>
    <dgm:pt modelId="{69303437-07CF-0D45-8DCF-4CE3063BCA7A}" type="pres">
      <dgm:prSet presAssocID="{C8FA94DC-07D4-4C3E-9DD9-458388D1F421}" presName="vertSpace2b" presStyleCnt="0"/>
      <dgm:spPr/>
    </dgm:pt>
    <dgm:pt modelId="{05676B91-A8B4-A94F-B5C7-212B1B8094BD}" type="pres">
      <dgm:prSet presAssocID="{8E7248B2-B14C-44E5-8D00-083D5DD8DFB0}" presName="thickLine" presStyleLbl="alignNode1" presStyleIdx="1" presStyleCnt="5"/>
      <dgm:spPr/>
    </dgm:pt>
    <dgm:pt modelId="{EF9AA1A0-EA64-CD4F-AB7A-D78AF5166978}" type="pres">
      <dgm:prSet presAssocID="{8E7248B2-B14C-44E5-8D00-083D5DD8DFB0}" presName="horz1" presStyleCnt="0"/>
      <dgm:spPr/>
    </dgm:pt>
    <dgm:pt modelId="{0EFBD728-E75C-BB40-9599-B7230F703880}" type="pres">
      <dgm:prSet presAssocID="{8E7248B2-B14C-44E5-8D00-083D5DD8DFB0}" presName="tx1" presStyleLbl="revTx" presStyleIdx="3" presStyleCnt="15"/>
      <dgm:spPr/>
    </dgm:pt>
    <dgm:pt modelId="{DC504203-2390-0F4D-801C-321E8E4592D3}" type="pres">
      <dgm:prSet presAssocID="{8E7248B2-B14C-44E5-8D00-083D5DD8DFB0}" presName="vert1" presStyleCnt="0"/>
      <dgm:spPr/>
    </dgm:pt>
    <dgm:pt modelId="{CCE915F0-9FD0-1641-A1B0-1B3B43E875DE}" type="pres">
      <dgm:prSet presAssocID="{BC5DDF33-A613-40BB-B49E-11B94EF1265B}" presName="vertSpace2a" presStyleCnt="0"/>
      <dgm:spPr/>
    </dgm:pt>
    <dgm:pt modelId="{1FD0C3A8-39DE-6044-A250-8E4ADC970B07}" type="pres">
      <dgm:prSet presAssocID="{BC5DDF33-A613-40BB-B49E-11B94EF1265B}" presName="horz2" presStyleCnt="0"/>
      <dgm:spPr/>
    </dgm:pt>
    <dgm:pt modelId="{936FE21C-EF68-B04C-BB4C-A6BD1C3856AD}" type="pres">
      <dgm:prSet presAssocID="{BC5DDF33-A613-40BB-B49E-11B94EF1265B}" presName="horzSpace2" presStyleCnt="0"/>
      <dgm:spPr/>
    </dgm:pt>
    <dgm:pt modelId="{387EA401-1976-B14C-9C94-E64012A9D433}" type="pres">
      <dgm:prSet presAssocID="{BC5DDF33-A613-40BB-B49E-11B94EF1265B}" presName="tx2" presStyleLbl="revTx" presStyleIdx="4" presStyleCnt="15"/>
      <dgm:spPr/>
    </dgm:pt>
    <dgm:pt modelId="{5008A7CD-794D-9B44-9333-E4C70FD090B8}" type="pres">
      <dgm:prSet presAssocID="{BC5DDF33-A613-40BB-B49E-11B94EF1265B}" presName="vert2" presStyleCnt="0"/>
      <dgm:spPr/>
    </dgm:pt>
    <dgm:pt modelId="{E5A46167-E8D3-DC43-A70C-F2478EE5104D}" type="pres">
      <dgm:prSet presAssocID="{BC5DDF33-A613-40BB-B49E-11B94EF1265B}" presName="thinLine2b" presStyleLbl="callout" presStyleIdx="2" presStyleCnt="10"/>
      <dgm:spPr/>
    </dgm:pt>
    <dgm:pt modelId="{BDD05167-4C35-D746-AEC9-C143A062E7F3}" type="pres">
      <dgm:prSet presAssocID="{BC5DDF33-A613-40BB-B49E-11B94EF1265B}" presName="vertSpace2b" presStyleCnt="0"/>
      <dgm:spPr/>
    </dgm:pt>
    <dgm:pt modelId="{AEB6228A-B502-D247-A175-546D4743B658}" type="pres">
      <dgm:prSet presAssocID="{C5A4DEB4-FE2F-4D83-8E1E-A0CDDCB58ADA}" presName="horz2" presStyleCnt="0"/>
      <dgm:spPr/>
    </dgm:pt>
    <dgm:pt modelId="{56F2FC31-DA8A-564C-BA18-C002A244758F}" type="pres">
      <dgm:prSet presAssocID="{C5A4DEB4-FE2F-4D83-8E1E-A0CDDCB58ADA}" presName="horzSpace2" presStyleCnt="0"/>
      <dgm:spPr/>
    </dgm:pt>
    <dgm:pt modelId="{04C432B1-CC08-6A42-ADD3-F77C883E0F52}" type="pres">
      <dgm:prSet presAssocID="{C5A4DEB4-FE2F-4D83-8E1E-A0CDDCB58ADA}" presName="tx2" presStyleLbl="revTx" presStyleIdx="5" presStyleCnt="15"/>
      <dgm:spPr/>
    </dgm:pt>
    <dgm:pt modelId="{1F08764E-31F9-6D48-ADE6-C0EE22E85BA2}" type="pres">
      <dgm:prSet presAssocID="{C5A4DEB4-FE2F-4D83-8E1E-A0CDDCB58ADA}" presName="vert2" presStyleCnt="0"/>
      <dgm:spPr/>
    </dgm:pt>
    <dgm:pt modelId="{7364FD02-9AB4-6F48-AA31-6493EAD7CE50}" type="pres">
      <dgm:prSet presAssocID="{C5A4DEB4-FE2F-4D83-8E1E-A0CDDCB58ADA}" presName="thinLine2b" presStyleLbl="callout" presStyleIdx="3" presStyleCnt="10"/>
      <dgm:spPr/>
    </dgm:pt>
    <dgm:pt modelId="{34CAFDBE-4296-CB48-B9E0-4CC5E4794926}" type="pres">
      <dgm:prSet presAssocID="{C5A4DEB4-FE2F-4D83-8E1E-A0CDDCB58ADA}" presName="vertSpace2b" presStyleCnt="0"/>
      <dgm:spPr/>
    </dgm:pt>
    <dgm:pt modelId="{7EC57F8F-5172-294F-ACE4-C25B60600F58}" type="pres">
      <dgm:prSet presAssocID="{67F17DF4-7F22-43D3-B2DF-696FC147EA30}" presName="thickLine" presStyleLbl="alignNode1" presStyleIdx="2" presStyleCnt="5"/>
      <dgm:spPr/>
    </dgm:pt>
    <dgm:pt modelId="{85E9078C-2C53-104B-A11E-DE3F6034415D}" type="pres">
      <dgm:prSet presAssocID="{67F17DF4-7F22-43D3-B2DF-696FC147EA30}" presName="horz1" presStyleCnt="0"/>
      <dgm:spPr/>
    </dgm:pt>
    <dgm:pt modelId="{B3A30D13-82B7-4F41-A88D-F75BC18DB521}" type="pres">
      <dgm:prSet presAssocID="{67F17DF4-7F22-43D3-B2DF-696FC147EA30}" presName="tx1" presStyleLbl="revTx" presStyleIdx="6" presStyleCnt="15"/>
      <dgm:spPr/>
    </dgm:pt>
    <dgm:pt modelId="{41505B05-DE3D-6A40-8FC9-0F2DA19C75CA}" type="pres">
      <dgm:prSet presAssocID="{67F17DF4-7F22-43D3-B2DF-696FC147EA30}" presName="vert1" presStyleCnt="0"/>
      <dgm:spPr/>
    </dgm:pt>
    <dgm:pt modelId="{CE442451-F915-EF4B-9165-4FEC324F64AD}" type="pres">
      <dgm:prSet presAssocID="{8F86A2BF-121A-4227-AA4A-71BA585D3765}" presName="vertSpace2a" presStyleCnt="0"/>
      <dgm:spPr/>
    </dgm:pt>
    <dgm:pt modelId="{2439D1AD-1F99-0243-BBAA-646A87559D8A}" type="pres">
      <dgm:prSet presAssocID="{8F86A2BF-121A-4227-AA4A-71BA585D3765}" presName="horz2" presStyleCnt="0"/>
      <dgm:spPr/>
    </dgm:pt>
    <dgm:pt modelId="{214917EF-9E5E-C04B-B224-65E2D45AF45B}" type="pres">
      <dgm:prSet presAssocID="{8F86A2BF-121A-4227-AA4A-71BA585D3765}" presName="horzSpace2" presStyleCnt="0"/>
      <dgm:spPr/>
    </dgm:pt>
    <dgm:pt modelId="{20DEA6FD-5B63-8E4A-AEE8-28FDCAF87007}" type="pres">
      <dgm:prSet presAssocID="{8F86A2BF-121A-4227-AA4A-71BA585D3765}" presName="tx2" presStyleLbl="revTx" presStyleIdx="7" presStyleCnt="15"/>
      <dgm:spPr/>
    </dgm:pt>
    <dgm:pt modelId="{335332A6-FFAE-1442-8D4D-AFD9EA4012ED}" type="pres">
      <dgm:prSet presAssocID="{8F86A2BF-121A-4227-AA4A-71BA585D3765}" presName="vert2" presStyleCnt="0"/>
      <dgm:spPr/>
    </dgm:pt>
    <dgm:pt modelId="{8E7BF459-BE59-3448-8908-F2A8F3912AE1}" type="pres">
      <dgm:prSet presAssocID="{8F86A2BF-121A-4227-AA4A-71BA585D3765}" presName="thinLine2b" presStyleLbl="callout" presStyleIdx="4" presStyleCnt="10"/>
      <dgm:spPr/>
    </dgm:pt>
    <dgm:pt modelId="{C0A62E6B-B893-BE4D-AEDB-A6441A80F125}" type="pres">
      <dgm:prSet presAssocID="{8F86A2BF-121A-4227-AA4A-71BA585D3765}" presName="vertSpace2b" presStyleCnt="0"/>
      <dgm:spPr/>
    </dgm:pt>
    <dgm:pt modelId="{037FAFCC-962E-2745-BF97-D0210EB99FBC}" type="pres">
      <dgm:prSet presAssocID="{8FDE07A9-62A6-483C-9E12-BB2735EE6EDA}" presName="horz2" presStyleCnt="0"/>
      <dgm:spPr/>
    </dgm:pt>
    <dgm:pt modelId="{A47C13A4-CC29-1644-B4E9-1283BD884E5F}" type="pres">
      <dgm:prSet presAssocID="{8FDE07A9-62A6-483C-9E12-BB2735EE6EDA}" presName="horzSpace2" presStyleCnt="0"/>
      <dgm:spPr/>
    </dgm:pt>
    <dgm:pt modelId="{3FAED544-2D88-004B-AB45-7CA2DB864F69}" type="pres">
      <dgm:prSet presAssocID="{8FDE07A9-62A6-483C-9E12-BB2735EE6EDA}" presName="tx2" presStyleLbl="revTx" presStyleIdx="8" presStyleCnt="15"/>
      <dgm:spPr/>
    </dgm:pt>
    <dgm:pt modelId="{D4E0AC6A-15F2-2441-9938-ED2599E82ABA}" type="pres">
      <dgm:prSet presAssocID="{8FDE07A9-62A6-483C-9E12-BB2735EE6EDA}" presName="vert2" presStyleCnt="0"/>
      <dgm:spPr/>
    </dgm:pt>
    <dgm:pt modelId="{21BB5F8E-7A6A-CA47-848A-9C9193D345E5}" type="pres">
      <dgm:prSet presAssocID="{8FDE07A9-62A6-483C-9E12-BB2735EE6EDA}" presName="thinLine2b" presStyleLbl="callout" presStyleIdx="5" presStyleCnt="10"/>
      <dgm:spPr/>
    </dgm:pt>
    <dgm:pt modelId="{1BCCA112-5223-BF45-9578-C016855B0AB6}" type="pres">
      <dgm:prSet presAssocID="{8FDE07A9-62A6-483C-9E12-BB2735EE6EDA}" presName="vertSpace2b" presStyleCnt="0"/>
      <dgm:spPr/>
    </dgm:pt>
    <dgm:pt modelId="{1A525E09-44B4-D947-8923-9426F53D0DA6}" type="pres">
      <dgm:prSet presAssocID="{79C65D3F-AB42-43B5-B876-C78FCBD50511}" presName="thickLine" presStyleLbl="alignNode1" presStyleIdx="3" presStyleCnt="5"/>
      <dgm:spPr/>
    </dgm:pt>
    <dgm:pt modelId="{0C0F12FC-D236-7640-93FD-5CEA0B2FFDCB}" type="pres">
      <dgm:prSet presAssocID="{79C65D3F-AB42-43B5-B876-C78FCBD50511}" presName="horz1" presStyleCnt="0"/>
      <dgm:spPr/>
    </dgm:pt>
    <dgm:pt modelId="{F644F6AB-D957-D54C-A503-A9B20511454B}" type="pres">
      <dgm:prSet presAssocID="{79C65D3F-AB42-43B5-B876-C78FCBD50511}" presName="tx1" presStyleLbl="revTx" presStyleIdx="9" presStyleCnt="15"/>
      <dgm:spPr/>
    </dgm:pt>
    <dgm:pt modelId="{3108781C-9BE6-5344-83AD-2569E541F6D2}" type="pres">
      <dgm:prSet presAssocID="{79C65D3F-AB42-43B5-B876-C78FCBD50511}" presName="vert1" presStyleCnt="0"/>
      <dgm:spPr/>
    </dgm:pt>
    <dgm:pt modelId="{0E0139FA-D91A-CF4F-B492-91860A038B15}" type="pres">
      <dgm:prSet presAssocID="{9AF63564-3555-41DA-97AA-20E6231E6ED5}" presName="vertSpace2a" presStyleCnt="0"/>
      <dgm:spPr/>
    </dgm:pt>
    <dgm:pt modelId="{378E1F41-CB13-4744-A9B1-55C534EF49EE}" type="pres">
      <dgm:prSet presAssocID="{9AF63564-3555-41DA-97AA-20E6231E6ED5}" presName="horz2" presStyleCnt="0"/>
      <dgm:spPr/>
    </dgm:pt>
    <dgm:pt modelId="{5E8FF984-29BB-4D49-AAE5-862B6E70A8BA}" type="pres">
      <dgm:prSet presAssocID="{9AF63564-3555-41DA-97AA-20E6231E6ED5}" presName="horzSpace2" presStyleCnt="0"/>
      <dgm:spPr/>
    </dgm:pt>
    <dgm:pt modelId="{4F38D782-ED73-524A-A8D1-70C8634C409D}" type="pres">
      <dgm:prSet presAssocID="{9AF63564-3555-41DA-97AA-20E6231E6ED5}" presName="tx2" presStyleLbl="revTx" presStyleIdx="10" presStyleCnt="15"/>
      <dgm:spPr/>
    </dgm:pt>
    <dgm:pt modelId="{198D0116-98B2-4042-B1FE-0599A5C3B410}" type="pres">
      <dgm:prSet presAssocID="{9AF63564-3555-41DA-97AA-20E6231E6ED5}" presName="vert2" presStyleCnt="0"/>
      <dgm:spPr/>
    </dgm:pt>
    <dgm:pt modelId="{59460766-E17A-CE45-82D0-57EE8A19D91E}" type="pres">
      <dgm:prSet presAssocID="{9AF63564-3555-41DA-97AA-20E6231E6ED5}" presName="thinLine2b" presStyleLbl="callout" presStyleIdx="6" presStyleCnt="10"/>
      <dgm:spPr/>
    </dgm:pt>
    <dgm:pt modelId="{43038D20-4A36-F045-AD92-3B005C841B7A}" type="pres">
      <dgm:prSet presAssocID="{9AF63564-3555-41DA-97AA-20E6231E6ED5}" presName="vertSpace2b" presStyleCnt="0"/>
      <dgm:spPr/>
    </dgm:pt>
    <dgm:pt modelId="{00E16AEC-2A58-074F-9A70-C1BFB3C431ED}" type="pres">
      <dgm:prSet presAssocID="{BA48CEF0-1093-410A-94DD-399E86030D78}" presName="horz2" presStyleCnt="0"/>
      <dgm:spPr/>
    </dgm:pt>
    <dgm:pt modelId="{2564B5FE-08D5-CB4A-839A-BDF022CF7720}" type="pres">
      <dgm:prSet presAssocID="{BA48CEF0-1093-410A-94DD-399E86030D78}" presName="horzSpace2" presStyleCnt="0"/>
      <dgm:spPr/>
    </dgm:pt>
    <dgm:pt modelId="{392A4F73-1D79-384F-9061-4CFB82F42CA0}" type="pres">
      <dgm:prSet presAssocID="{BA48CEF0-1093-410A-94DD-399E86030D78}" presName="tx2" presStyleLbl="revTx" presStyleIdx="11" presStyleCnt="15"/>
      <dgm:spPr/>
    </dgm:pt>
    <dgm:pt modelId="{A3A6D676-03BA-5247-80FC-1D2A9C2E32ED}" type="pres">
      <dgm:prSet presAssocID="{BA48CEF0-1093-410A-94DD-399E86030D78}" presName="vert2" presStyleCnt="0"/>
      <dgm:spPr/>
    </dgm:pt>
    <dgm:pt modelId="{169F276E-0860-D849-A038-BDDDC46A5B18}" type="pres">
      <dgm:prSet presAssocID="{BA48CEF0-1093-410A-94DD-399E86030D78}" presName="thinLine2b" presStyleLbl="callout" presStyleIdx="7" presStyleCnt="10"/>
      <dgm:spPr/>
    </dgm:pt>
    <dgm:pt modelId="{394EC388-2596-CB4C-8E87-70BAA70737E5}" type="pres">
      <dgm:prSet presAssocID="{BA48CEF0-1093-410A-94DD-399E86030D78}" presName="vertSpace2b" presStyleCnt="0"/>
      <dgm:spPr/>
    </dgm:pt>
    <dgm:pt modelId="{81457BAD-3B38-2741-82AE-99B429DE4C64}" type="pres">
      <dgm:prSet presAssocID="{8C3B5325-B5B0-4480-870D-E7D36B64FE36}" presName="thickLine" presStyleLbl="alignNode1" presStyleIdx="4" presStyleCnt="5"/>
      <dgm:spPr/>
    </dgm:pt>
    <dgm:pt modelId="{07C744D0-58C9-4C44-83C9-AA929A60328D}" type="pres">
      <dgm:prSet presAssocID="{8C3B5325-B5B0-4480-870D-E7D36B64FE36}" presName="horz1" presStyleCnt="0"/>
      <dgm:spPr/>
    </dgm:pt>
    <dgm:pt modelId="{29B36BDA-5C7D-594F-9F5E-917ED7E762DE}" type="pres">
      <dgm:prSet presAssocID="{8C3B5325-B5B0-4480-870D-E7D36B64FE36}" presName="tx1" presStyleLbl="revTx" presStyleIdx="12" presStyleCnt="15"/>
      <dgm:spPr/>
    </dgm:pt>
    <dgm:pt modelId="{E18B95FE-0E7F-F44D-AD58-8303F9F8A99B}" type="pres">
      <dgm:prSet presAssocID="{8C3B5325-B5B0-4480-870D-E7D36B64FE36}" presName="vert1" presStyleCnt="0"/>
      <dgm:spPr/>
    </dgm:pt>
    <dgm:pt modelId="{D86FFEFA-6472-D144-A3D6-D1098E531272}" type="pres">
      <dgm:prSet presAssocID="{8F81DCED-5BC6-42C2-BDD8-07DB069433DE}" presName="vertSpace2a" presStyleCnt="0"/>
      <dgm:spPr/>
    </dgm:pt>
    <dgm:pt modelId="{B35D0172-8627-4B4B-BB3C-A33B9FBD7B11}" type="pres">
      <dgm:prSet presAssocID="{8F81DCED-5BC6-42C2-BDD8-07DB069433DE}" presName="horz2" presStyleCnt="0"/>
      <dgm:spPr/>
    </dgm:pt>
    <dgm:pt modelId="{62B7C189-816A-F445-BE9C-81604DDBE7C9}" type="pres">
      <dgm:prSet presAssocID="{8F81DCED-5BC6-42C2-BDD8-07DB069433DE}" presName="horzSpace2" presStyleCnt="0"/>
      <dgm:spPr/>
    </dgm:pt>
    <dgm:pt modelId="{56305144-15A3-B04F-94B7-EC7AA88DD52D}" type="pres">
      <dgm:prSet presAssocID="{8F81DCED-5BC6-42C2-BDD8-07DB069433DE}" presName="tx2" presStyleLbl="revTx" presStyleIdx="13" presStyleCnt="15"/>
      <dgm:spPr/>
    </dgm:pt>
    <dgm:pt modelId="{A7A09198-69FE-B942-9AF9-917F5B58B509}" type="pres">
      <dgm:prSet presAssocID="{8F81DCED-5BC6-42C2-BDD8-07DB069433DE}" presName="vert2" presStyleCnt="0"/>
      <dgm:spPr/>
    </dgm:pt>
    <dgm:pt modelId="{B7092571-C105-9E47-92C8-4BC340C5CDA8}" type="pres">
      <dgm:prSet presAssocID="{8F81DCED-5BC6-42C2-BDD8-07DB069433DE}" presName="thinLine2b" presStyleLbl="callout" presStyleIdx="8" presStyleCnt="10"/>
      <dgm:spPr/>
    </dgm:pt>
    <dgm:pt modelId="{CBE5E345-A26C-FC42-A620-AE3F5040237E}" type="pres">
      <dgm:prSet presAssocID="{8F81DCED-5BC6-42C2-BDD8-07DB069433DE}" presName="vertSpace2b" presStyleCnt="0"/>
      <dgm:spPr/>
    </dgm:pt>
    <dgm:pt modelId="{5A2C34F6-DCD3-5847-820A-8538F1703B47}" type="pres">
      <dgm:prSet presAssocID="{CB9B7147-FB4E-47B6-8F2B-DE9576E6A708}" presName="horz2" presStyleCnt="0"/>
      <dgm:spPr/>
    </dgm:pt>
    <dgm:pt modelId="{6A5AE77F-4268-8C4E-81EB-2B5EA8863A6C}" type="pres">
      <dgm:prSet presAssocID="{CB9B7147-FB4E-47B6-8F2B-DE9576E6A708}" presName="horzSpace2" presStyleCnt="0"/>
      <dgm:spPr/>
    </dgm:pt>
    <dgm:pt modelId="{A8FA3618-6F30-8743-8C69-EE58BD25A0F2}" type="pres">
      <dgm:prSet presAssocID="{CB9B7147-FB4E-47B6-8F2B-DE9576E6A708}" presName="tx2" presStyleLbl="revTx" presStyleIdx="14" presStyleCnt="15"/>
      <dgm:spPr/>
    </dgm:pt>
    <dgm:pt modelId="{F70B6125-0D52-0F4A-ABEA-65E9F0780DF4}" type="pres">
      <dgm:prSet presAssocID="{CB9B7147-FB4E-47B6-8F2B-DE9576E6A708}" presName="vert2" presStyleCnt="0"/>
      <dgm:spPr/>
    </dgm:pt>
    <dgm:pt modelId="{10376C6A-F3D9-544C-81E8-28B8C44CE7C0}" type="pres">
      <dgm:prSet presAssocID="{CB9B7147-FB4E-47B6-8F2B-DE9576E6A708}" presName="thinLine2b" presStyleLbl="callout" presStyleIdx="9" presStyleCnt="10"/>
      <dgm:spPr/>
    </dgm:pt>
    <dgm:pt modelId="{C999D1AD-8CD7-4442-81B5-9ECC1A443588}" type="pres">
      <dgm:prSet presAssocID="{CB9B7147-FB4E-47B6-8F2B-DE9576E6A708}" presName="vertSpace2b" presStyleCnt="0"/>
      <dgm:spPr/>
    </dgm:pt>
  </dgm:ptLst>
  <dgm:cxnLst>
    <dgm:cxn modelId="{A3C60F01-EC11-E44F-B218-CD0E4660D9B7}" type="presOf" srcId="{8FDE07A9-62A6-483C-9E12-BB2735EE6EDA}" destId="{3FAED544-2D88-004B-AB45-7CA2DB864F69}" srcOrd="0" destOrd="0" presId="urn:microsoft.com/office/officeart/2008/layout/LinedList"/>
    <dgm:cxn modelId="{8C0C9506-B2C3-C94B-A772-65A6D6270F21}" type="presOf" srcId="{9AF63564-3555-41DA-97AA-20E6231E6ED5}" destId="{4F38D782-ED73-524A-A8D1-70C8634C409D}" srcOrd="0" destOrd="0" presId="urn:microsoft.com/office/officeart/2008/layout/LinedList"/>
    <dgm:cxn modelId="{EB235F18-8BF2-47E3-9D72-6863F812F2BB}" srcId="{DB6000B3-BBED-4389-BCBD-7E17955276B0}" destId="{8E7248B2-B14C-44E5-8D00-083D5DD8DFB0}" srcOrd="1" destOrd="0" parTransId="{1ADEAD11-AE7C-471B-8A15-D6EB1EB80BDC}" sibTransId="{178F3D0D-E252-454D-91E1-A7A9FFFDE1D2}"/>
    <dgm:cxn modelId="{7A9CF820-EBE8-1D40-9206-A6774D2E5981}" type="presOf" srcId="{BC5DDF33-A613-40BB-B49E-11B94EF1265B}" destId="{387EA401-1976-B14C-9C94-E64012A9D433}" srcOrd="0" destOrd="0" presId="urn:microsoft.com/office/officeart/2008/layout/LinedList"/>
    <dgm:cxn modelId="{2064B121-C163-D14B-B63C-FEE3A4EF665E}" type="presOf" srcId="{C8FA94DC-07D4-4C3E-9DD9-458388D1F421}" destId="{9D5E1C61-18A6-114E-9965-149155BBC7E6}" srcOrd="0" destOrd="0" presId="urn:microsoft.com/office/officeart/2008/layout/LinedList"/>
    <dgm:cxn modelId="{FABD1223-1600-452D-AD72-67C3C0434CCA}" srcId="{8C3B5325-B5B0-4480-870D-E7D36B64FE36}" destId="{CB9B7147-FB4E-47B6-8F2B-DE9576E6A708}" srcOrd="1" destOrd="0" parTransId="{084CF1E6-79DD-4906-9222-89F60821DD28}" sibTransId="{59FEF162-80AC-496C-A425-78DDB0EAD855}"/>
    <dgm:cxn modelId="{F4516426-48B6-400B-A462-D738B31EEB72}" srcId="{FA4ECE66-7D5B-49AC-B0E1-90D287B7F807}" destId="{A6F33162-E988-4CDC-904C-71ACA890AF23}" srcOrd="0" destOrd="0" parTransId="{A3C8D806-87F1-477B-B7DE-AB3B688460B0}" sibTransId="{C8ECF5AD-5C8D-4177-8595-A1BFC68201A5}"/>
    <dgm:cxn modelId="{6672192E-6AED-4ED3-95EF-B70BDBD0D7C5}" srcId="{DB6000B3-BBED-4389-BCBD-7E17955276B0}" destId="{79C65D3F-AB42-43B5-B876-C78FCBD50511}" srcOrd="3" destOrd="0" parTransId="{15DE60B3-A7C4-4991-92B3-0FDCF08905A2}" sibTransId="{D9A7A869-9577-49C9-98A9-E23916816C47}"/>
    <dgm:cxn modelId="{4AC10036-3C18-4512-80A4-B87894B8729F}" srcId="{8C3B5325-B5B0-4480-870D-E7D36B64FE36}" destId="{8F81DCED-5BC6-42C2-BDD8-07DB069433DE}" srcOrd="0" destOrd="0" parTransId="{7E5052FE-4344-4ADE-92B9-7ABCC0E5B7C5}" sibTransId="{08FC1354-B553-47F6-AD90-191253FBFD3E}"/>
    <dgm:cxn modelId="{91A95D3C-83F4-45FF-860F-4AC6B417963D}" srcId="{DB6000B3-BBED-4389-BCBD-7E17955276B0}" destId="{8C3B5325-B5B0-4480-870D-E7D36B64FE36}" srcOrd="4" destOrd="0" parTransId="{7A8F0B31-1FCC-4157-A41B-BF59B3E25DEB}" sibTransId="{E499DC3B-FCFE-4122-BA6D-00F15584D465}"/>
    <dgm:cxn modelId="{975C7F40-5D9A-A947-84AE-4CB42D1D78A3}" type="presOf" srcId="{8F86A2BF-121A-4227-AA4A-71BA585D3765}" destId="{20DEA6FD-5B63-8E4A-AEE8-28FDCAF87007}" srcOrd="0" destOrd="0" presId="urn:microsoft.com/office/officeart/2008/layout/LinedList"/>
    <dgm:cxn modelId="{624A7C4E-53D7-FA47-9D84-ED2F8800EC6F}" type="presOf" srcId="{8E7248B2-B14C-44E5-8D00-083D5DD8DFB0}" destId="{0EFBD728-E75C-BB40-9599-B7230F703880}" srcOrd="0" destOrd="0" presId="urn:microsoft.com/office/officeart/2008/layout/LinedList"/>
    <dgm:cxn modelId="{3ACE4864-A60A-944C-BDEE-A3A2372FD68C}" type="presOf" srcId="{BA48CEF0-1093-410A-94DD-399E86030D78}" destId="{392A4F73-1D79-384F-9061-4CFB82F42CA0}" srcOrd="0" destOrd="0" presId="urn:microsoft.com/office/officeart/2008/layout/LinedList"/>
    <dgm:cxn modelId="{7CDA4E6F-2F17-4048-83BA-49FBF6F68177}" srcId="{DB6000B3-BBED-4389-BCBD-7E17955276B0}" destId="{FA4ECE66-7D5B-49AC-B0E1-90D287B7F807}" srcOrd="0" destOrd="0" parTransId="{C357390D-CBD1-47C2-994C-E97E9DEEBEDA}" sibTransId="{B7949E63-AEFE-4583-AA5E-C480A31F8600}"/>
    <dgm:cxn modelId="{ECB1A47C-982B-5F40-9CD0-7B33BB84BFE2}" type="presOf" srcId="{67F17DF4-7F22-43D3-B2DF-696FC147EA30}" destId="{B3A30D13-82B7-4F41-A88D-F75BC18DB521}" srcOrd="0" destOrd="0" presId="urn:microsoft.com/office/officeart/2008/layout/LinedList"/>
    <dgm:cxn modelId="{C033137D-2FFC-428C-8CAF-62A6DC5608C0}" srcId="{8E7248B2-B14C-44E5-8D00-083D5DD8DFB0}" destId="{C5A4DEB4-FE2F-4D83-8E1E-A0CDDCB58ADA}" srcOrd="1" destOrd="0" parTransId="{AEB6D12D-1AE0-4F6B-8AA7-758F5C304FF6}" sibTransId="{C615FEEF-17B8-43F0-B78C-E33222944EE3}"/>
    <dgm:cxn modelId="{5E5B9D80-1854-3E42-AE9B-6E5CF8B64921}" type="presOf" srcId="{A6F33162-E988-4CDC-904C-71ACA890AF23}" destId="{4FB4EE54-8C21-4942-935C-4A52F93106AE}" srcOrd="0" destOrd="0" presId="urn:microsoft.com/office/officeart/2008/layout/LinedList"/>
    <dgm:cxn modelId="{461F8384-AEAD-452B-821B-99B56FD7DA4F}" srcId="{DB6000B3-BBED-4389-BCBD-7E17955276B0}" destId="{67F17DF4-7F22-43D3-B2DF-696FC147EA30}" srcOrd="2" destOrd="0" parTransId="{549D4D52-227B-46BF-A4F7-266E91E81079}" sibTransId="{F1E25385-94E5-41F4-8445-8FAF9670F89C}"/>
    <dgm:cxn modelId="{50F3BF85-24CF-4CE8-A58F-CDB58923DF48}" srcId="{67F17DF4-7F22-43D3-B2DF-696FC147EA30}" destId="{8FDE07A9-62A6-483C-9E12-BB2735EE6EDA}" srcOrd="1" destOrd="0" parTransId="{5625CD3D-7E5C-4ECB-8F71-886CF608E45A}" sibTransId="{F43AF1D4-198A-43FE-BAF5-778B79602884}"/>
    <dgm:cxn modelId="{FC883AA1-3216-B04B-928D-92204A08D3A4}" type="presOf" srcId="{CB9B7147-FB4E-47B6-8F2B-DE9576E6A708}" destId="{A8FA3618-6F30-8743-8C69-EE58BD25A0F2}" srcOrd="0" destOrd="0" presId="urn:microsoft.com/office/officeart/2008/layout/LinedList"/>
    <dgm:cxn modelId="{7A09E4AD-B997-4A94-8C39-71A481C3A123}" srcId="{8E7248B2-B14C-44E5-8D00-083D5DD8DFB0}" destId="{BC5DDF33-A613-40BB-B49E-11B94EF1265B}" srcOrd="0" destOrd="0" parTransId="{F316FB26-D76C-435E-A283-4DE6AE1506D4}" sibTransId="{A628E5BD-0F10-47DB-940E-E13E480E1D27}"/>
    <dgm:cxn modelId="{8A67B1B0-EE03-0A4A-B78D-7FFF75A5911A}" type="presOf" srcId="{C5A4DEB4-FE2F-4D83-8E1E-A0CDDCB58ADA}" destId="{04C432B1-CC08-6A42-ADD3-F77C883E0F52}" srcOrd="0" destOrd="0" presId="urn:microsoft.com/office/officeart/2008/layout/LinedList"/>
    <dgm:cxn modelId="{9BE4EDB4-BEE1-4272-A93F-69428148E7A4}" srcId="{79C65D3F-AB42-43B5-B876-C78FCBD50511}" destId="{9AF63564-3555-41DA-97AA-20E6231E6ED5}" srcOrd="0" destOrd="0" parTransId="{5EDBFDC2-F1EA-4472-93C2-21C03439E6D3}" sibTransId="{7C36B018-0791-4AB2-A9E5-7847505C9D29}"/>
    <dgm:cxn modelId="{8FFFEEB8-A447-3942-B74D-E01771E0F7EA}" type="presOf" srcId="{8F81DCED-5BC6-42C2-BDD8-07DB069433DE}" destId="{56305144-15A3-B04F-94B7-EC7AA88DD52D}" srcOrd="0" destOrd="0" presId="urn:microsoft.com/office/officeart/2008/layout/LinedList"/>
    <dgm:cxn modelId="{B056D7C5-9587-DF4A-A691-72CD7F2CAC5F}" type="presOf" srcId="{79C65D3F-AB42-43B5-B876-C78FCBD50511}" destId="{F644F6AB-D957-D54C-A503-A9B20511454B}" srcOrd="0" destOrd="0" presId="urn:microsoft.com/office/officeart/2008/layout/LinedList"/>
    <dgm:cxn modelId="{C40D0AD1-6C7B-4544-B854-051C43E0D743}" type="presOf" srcId="{FA4ECE66-7D5B-49AC-B0E1-90D287B7F807}" destId="{CDCFD34A-7484-504F-B775-E2729934AC73}" srcOrd="0" destOrd="0" presId="urn:microsoft.com/office/officeart/2008/layout/LinedList"/>
    <dgm:cxn modelId="{969536D2-A610-704E-BB75-AED2CA9253C1}" type="presOf" srcId="{DB6000B3-BBED-4389-BCBD-7E17955276B0}" destId="{D2167D99-1C63-F84E-80E7-5A913D7B4087}" srcOrd="0" destOrd="0" presId="urn:microsoft.com/office/officeart/2008/layout/LinedList"/>
    <dgm:cxn modelId="{08FAF7DA-17B8-478A-8308-B48806F79666}" srcId="{79C65D3F-AB42-43B5-B876-C78FCBD50511}" destId="{BA48CEF0-1093-410A-94DD-399E86030D78}" srcOrd="1" destOrd="0" parTransId="{EB50D013-2745-4D0C-947A-1EA8BC8953F6}" sibTransId="{879E1925-2EC5-44C0-986F-88A91963351C}"/>
    <dgm:cxn modelId="{E5491DE0-C542-4288-8D0B-1C8A5653C0BE}" srcId="{67F17DF4-7F22-43D3-B2DF-696FC147EA30}" destId="{8F86A2BF-121A-4227-AA4A-71BA585D3765}" srcOrd="0" destOrd="0" parTransId="{A8E60C1A-E059-4DFA-ABB9-CC11FE5E5084}" sibTransId="{A44F8C5D-32A6-4258-ADB9-0240EB713C4B}"/>
    <dgm:cxn modelId="{FC8CD9E1-3EBE-ED49-ACA9-A8AD2BCE14BF}" type="presOf" srcId="{8C3B5325-B5B0-4480-870D-E7D36B64FE36}" destId="{29B36BDA-5C7D-594F-9F5E-917ED7E762DE}" srcOrd="0" destOrd="0" presId="urn:microsoft.com/office/officeart/2008/layout/LinedList"/>
    <dgm:cxn modelId="{09A694E3-7948-48E3-A03A-9789E3C55A1F}" srcId="{FA4ECE66-7D5B-49AC-B0E1-90D287B7F807}" destId="{C8FA94DC-07D4-4C3E-9DD9-458388D1F421}" srcOrd="1" destOrd="0" parTransId="{8D9B95ED-7110-4A8F-AB58-B21860A2549E}" sibTransId="{A946322D-544F-4A2C-8E30-7FC9C6F5F65B}"/>
    <dgm:cxn modelId="{17CA5F90-FAC4-CA47-9320-DD29DD4B4D5C}" type="presParOf" srcId="{D2167D99-1C63-F84E-80E7-5A913D7B4087}" destId="{8FD78E3A-6B36-9E41-928A-A75A5DFA69B8}" srcOrd="0" destOrd="0" presId="urn:microsoft.com/office/officeart/2008/layout/LinedList"/>
    <dgm:cxn modelId="{0A980091-A9AE-7C43-A73F-79CAA62D0D1B}" type="presParOf" srcId="{D2167D99-1C63-F84E-80E7-5A913D7B4087}" destId="{27CF3CFA-24C4-D44F-8929-CAADB90811B1}" srcOrd="1" destOrd="0" presId="urn:microsoft.com/office/officeart/2008/layout/LinedList"/>
    <dgm:cxn modelId="{129324A5-C926-3347-8E11-D0EF4786F629}" type="presParOf" srcId="{27CF3CFA-24C4-D44F-8929-CAADB90811B1}" destId="{CDCFD34A-7484-504F-B775-E2729934AC73}" srcOrd="0" destOrd="0" presId="urn:microsoft.com/office/officeart/2008/layout/LinedList"/>
    <dgm:cxn modelId="{580920B8-6B88-1546-8359-8F56E1728DAD}" type="presParOf" srcId="{27CF3CFA-24C4-D44F-8929-CAADB90811B1}" destId="{7AF2A3B2-2E19-3846-AE86-E23B80132AF7}" srcOrd="1" destOrd="0" presId="urn:microsoft.com/office/officeart/2008/layout/LinedList"/>
    <dgm:cxn modelId="{116AF26B-DE5F-5746-9E4A-AE361471E75E}" type="presParOf" srcId="{7AF2A3B2-2E19-3846-AE86-E23B80132AF7}" destId="{88ED9495-E2C5-A24B-92E8-CC9C2652BADF}" srcOrd="0" destOrd="0" presId="urn:microsoft.com/office/officeart/2008/layout/LinedList"/>
    <dgm:cxn modelId="{6498ABF5-AA98-FD43-868A-47521EA6525B}" type="presParOf" srcId="{7AF2A3B2-2E19-3846-AE86-E23B80132AF7}" destId="{DAD8FAC7-A671-0E4E-9BF7-74AD1BAF67E4}" srcOrd="1" destOrd="0" presId="urn:microsoft.com/office/officeart/2008/layout/LinedList"/>
    <dgm:cxn modelId="{F801F2DA-2DE0-1546-A5C1-4A87E1D163D9}" type="presParOf" srcId="{DAD8FAC7-A671-0E4E-9BF7-74AD1BAF67E4}" destId="{6289F499-F791-2444-89B2-3DC42BB8F2B2}" srcOrd="0" destOrd="0" presId="urn:microsoft.com/office/officeart/2008/layout/LinedList"/>
    <dgm:cxn modelId="{511A823F-237C-364B-B873-BF8322C510EE}" type="presParOf" srcId="{DAD8FAC7-A671-0E4E-9BF7-74AD1BAF67E4}" destId="{4FB4EE54-8C21-4942-935C-4A52F93106AE}" srcOrd="1" destOrd="0" presId="urn:microsoft.com/office/officeart/2008/layout/LinedList"/>
    <dgm:cxn modelId="{19A91EFD-9A57-E748-B9FA-DA53C0C0D5D7}" type="presParOf" srcId="{DAD8FAC7-A671-0E4E-9BF7-74AD1BAF67E4}" destId="{295951DD-1778-4742-912C-5D2F0478495A}" srcOrd="2" destOrd="0" presId="urn:microsoft.com/office/officeart/2008/layout/LinedList"/>
    <dgm:cxn modelId="{2FD39B39-6EB0-454A-BFC5-B4026980B86C}" type="presParOf" srcId="{7AF2A3B2-2E19-3846-AE86-E23B80132AF7}" destId="{419795BC-4686-F64A-96CC-DE7459B09CFA}" srcOrd="2" destOrd="0" presId="urn:microsoft.com/office/officeart/2008/layout/LinedList"/>
    <dgm:cxn modelId="{095590F9-73CE-8845-A5CD-A3948320D1AC}" type="presParOf" srcId="{7AF2A3B2-2E19-3846-AE86-E23B80132AF7}" destId="{16EC0EDA-B528-574A-B73B-26941D217B1E}" srcOrd="3" destOrd="0" presId="urn:microsoft.com/office/officeart/2008/layout/LinedList"/>
    <dgm:cxn modelId="{3C10F1C7-7463-244A-A26A-2F94D79CF588}" type="presParOf" srcId="{7AF2A3B2-2E19-3846-AE86-E23B80132AF7}" destId="{8C72E456-7369-6B4D-B8D8-0DA3223095A7}" srcOrd="4" destOrd="0" presId="urn:microsoft.com/office/officeart/2008/layout/LinedList"/>
    <dgm:cxn modelId="{5E01D3E4-EFE9-9C4C-8EAC-61D125731538}" type="presParOf" srcId="{8C72E456-7369-6B4D-B8D8-0DA3223095A7}" destId="{07E0443A-B6A4-814D-B72C-6D980629EF5D}" srcOrd="0" destOrd="0" presId="urn:microsoft.com/office/officeart/2008/layout/LinedList"/>
    <dgm:cxn modelId="{793648F6-92D2-B24C-B58E-B52A289217D0}" type="presParOf" srcId="{8C72E456-7369-6B4D-B8D8-0DA3223095A7}" destId="{9D5E1C61-18A6-114E-9965-149155BBC7E6}" srcOrd="1" destOrd="0" presId="urn:microsoft.com/office/officeart/2008/layout/LinedList"/>
    <dgm:cxn modelId="{02204235-95DE-684D-906B-C2C1FA9BA2D9}" type="presParOf" srcId="{8C72E456-7369-6B4D-B8D8-0DA3223095A7}" destId="{A7770BB9-2EEB-6F48-9693-9E243448C978}" srcOrd="2" destOrd="0" presId="urn:microsoft.com/office/officeart/2008/layout/LinedList"/>
    <dgm:cxn modelId="{77CEFA21-095B-5243-B0A1-C571D4BD7B4B}" type="presParOf" srcId="{7AF2A3B2-2E19-3846-AE86-E23B80132AF7}" destId="{958084E4-5EE3-464A-B8CB-EBFEF91D95B2}" srcOrd="5" destOrd="0" presId="urn:microsoft.com/office/officeart/2008/layout/LinedList"/>
    <dgm:cxn modelId="{3F1FBA61-EAEC-C94A-85CD-548A2D3B9206}" type="presParOf" srcId="{7AF2A3B2-2E19-3846-AE86-E23B80132AF7}" destId="{69303437-07CF-0D45-8DCF-4CE3063BCA7A}" srcOrd="6" destOrd="0" presId="urn:microsoft.com/office/officeart/2008/layout/LinedList"/>
    <dgm:cxn modelId="{468C78C8-6B47-5D44-BAF3-92C39F7A230C}" type="presParOf" srcId="{D2167D99-1C63-F84E-80E7-5A913D7B4087}" destId="{05676B91-A8B4-A94F-B5C7-212B1B8094BD}" srcOrd="2" destOrd="0" presId="urn:microsoft.com/office/officeart/2008/layout/LinedList"/>
    <dgm:cxn modelId="{7CF8CA95-A3D7-A040-B2A1-19E4B65BBA44}" type="presParOf" srcId="{D2167D99-1C63-F84E-80E7-5A913D7B4087}" destId="{EF9AA1A0-EA64-CD4F-AB7A-D78AF5166978}" srcOrd="3" destOrd="0" presId="urn:microsoft.com/office/officeart/2008/layout/LinedList"/>
    <dgm:cxn modelId="{0CF9E016-2B9D-514A-87B2-E75DC01C074F}" type="presParOf" srcId="{EF9AA1A0-EA64-CD4F-AB7A-D78AF5166978}" destId="{0EFBD728-E75C-BB40-9599-B7230F703880}" srcOrd="0" destOrd="0" presId="urn:microsoft.com/office/officeart/2008/layout/LinedList"/>
    <dgm:cxn modelId="{91BFCF80-049C-AF4A-ADD1-BB4703C8887E}" type="presParOf" srcId="{EF9AA1A0-EA64-CD4F-AB7A-D78AF5166978}" destId="{DC504203-2390-0F4D-801C-321E8E4592D3}" srcOrd="1" destOrd="0" presId="urn:microsoft.com/office/officeart/2008/layout/LinedList"/>
    <dgm:cxn modelId="{BB0E59E7-B768-8548-A5A9-0B9A8CE7402E}" type="presParOf" srcId="{DC504203-2390-0F4D-801C-321E8E4592D3}" destId="{CCE915F0-9FD0-1641-A1B0-1B3B43E875DE}" srcOrd="0" destOrd="0" presId="urn:microsoft.com/office/officeart/2008/layout/LinedList"/>
    <dgm:cxn modelId="{0362139D-B340-534A-BFBB-C20A9A319A62}" type="presParOf" srcId="{DC504203-2390-0F4D-801C-321E8E4592D3}" destId="{1FD0C3A8-39DE-6044-A250-8E4ADC970B07}" srcOrd="1" destOrd="0" presId="urn:microsoft.com/office/officeart/2008/layout/LinedList"/>
    <dgm:cxn modelId="{EFECADF1-8DCC-5B49-A446-D6E30171BA13}" type="presParOf" srcId="{1FD0C3A8-39DE-6044-A250-8E4ADC970B07}" destId="{936FE21C-EF68-B04C-BB4C-A6BD1C3856AD}" srcOrd="0" destOrd="0" presId="urn:microsoft.com/office/officeart/2008/layout/LinedList"/>
    <dgm:cxn modelId="{2F6745F7-2C4B-9E42-A944-D45FA23B01EC}" type="presParOf" srcId="{1FD0C3A8-39DE-6044-A250-8E4ADC970B07}" destId="{387EA401-1976-B14C-9C94-E64012A9D433}" srcOrd="1" destOrd="0" presId="urn:microsoft.com/office/officeart/2008/layout/LinedList"/>
    <dgm:cxn modelId="{259CD6A6-F2C7-A349-82DD-E260E2B18185}" type="presParOf" srcId="{1FD0C3A8-39DE-6044-A250-8E4ADC970B07}" destId="{5008A7CD-794D-9B44-9333-E4C70FD090B8}" srcOrd="2" destOrd="0" presId="urn:microsoft.com/office/officeart/2008/layout/LinedList"/>
    <dgm:cxn modelId="{2D2B7ECD-B7BB-5D45-B288-CAF8D3BF98D8}" type="presParOf" srcId="{DC504203-2390-0F4D-801C-321E8E4592D3}" destId="{E5A46167-E8D3-DC43-A70C-F2478EE5104D}" srcOrd="2" destOrd="0" presId="urn:microsoft.com/office/officeart/2008/layout/LinedList"/>
    <dgm:cxn modelId="{5D53C4D7-F65D-8E43-9019-71548204B76F}" type="presParOf" srcId="{DC504203-2390-0F4D-801C-321E8E4592D3}" destId="{BDD05167-4C35-D746-AEC9-C143A062E7F3}" srcOrd="3" destOrd="0" presId="urn:microsoft.com/office/officeart/2008/layout/LinedList"/>
    <dgm:cxn modelId="{B2BE938C-57A0-9A46-A8D7-5ED5A13794BA}" type="presParOf" srcId="{DC504203-2390-0F4D-801C-321E8E4592D3}" destId="{AEB6228A-B502-D247-A175-546D4743B658}" srcOrd="4" destOrd="0" presId="urn:microsoft.com/office/officeart/2008/layout/LinedList"/>
    <dgm:cxn modelId="{0248061E-8B88-1B47-8D8F-FEC002F06EF1}" type="presParOf" srcId="{AEB6228A-B502-D247-A175-546D4743B658}" destId="{56F2FC31-DA8A-564C-BA18-C002A244758F}" srcOrd="0" destOrd="0" presId="urn:microsoft.com/office/officeart/2008/layout/LinedList"/>
    <dgm:cxn modelId="{9B8EB700-8688-7B45-9878-0954BF171CD2}" type="presParOf" srcId="{AEB6228A-B502-D247-A175-546D4743B658}" destId="{04C432B1-CC08-6A42-ADD3-F77C883E0F52}" srcOrd="1" destOrd="0" presId="urn:microsoft.com/office/officeart/2008/layout/LinedList"/>
    <dgm:cxn modelId="{AA98CB98-D368-974C-A4AC-D5E5975A4421}" type="presParOf" srcId="{AEB6228A-B502-D247-A175-546D4743B658}" destId="{1F08764E-31F9-6D48-ADE6-C0EE22E85BA2}" srcOrd="2" destOrd="0" presId="urn:microsoft.com/office/officeart/2008/layout/LinedList"/>
    <dgm:cxn modelId="{D05920AB-ABE6-9F42-A59D-B181C4153328}" type="presParOf" srcId="{DC504203-2390-0F4D-801C-321E8E4592D3}" destId="{7364FD02-9AB4-6F48-AA31-6493EAD7CE50}" srcOrd="5" destOrd="0" presId="urn:microsoft.com/office/officeart/2008/layout/LinedList"/>
    <dgm:cxn modelId="{7779BD88-EB5D-184C-A0A4-B92556D1D3C7}" type="presParOf" srcId="{DC504203-2390-0F4D-801C-321E8E4592D3}" destId="{34CAFDBE-4296-CB48-B9E0-4CC5E4794926}" srcOrd="6" destOrd="0" presId="urn:microsoft.com/office/officeart/2008/layout/LinedList"/>
    <dgm:cxn modelId="{FAE992A1-58F3-C741-A9FE-B79C9BFEDBAC}" type="presParOf" srcId="{D2167D99-1C63-F84E-80E7-5A913D7B4087}" destId="{7EC57F8F-5172-294F-ACE4-C25B60600F58}" srcOrd="4" destOrd="0" presId="urn:microsoft.com/office/officeart/2008/layout/LinedList"/>
    <dgm:cxn modelId="{DE0D9076-A4F8-3948-B650-1046609F8546}" type="presParOf" srcId="{D2167D99-1C63-F84E-80E7-5A913D7B4087}" destId="{85E9078C-2C53-104B-A11E-DE3F6034415D}" srcOrd="5" destOrd="0" presId="urn:microsoft.com/office/officeart/2008/layout/LinedList"/>
    <dgm:cxn modelId="{491209F3-35D9-C54A-9323-2A6136B3A08C}" type="presParOf" srcId="{85E9078C-2C53-104B-A11E-DE3F6034415D}" destId="{B3A30D13-82B7-4F41-A88D-F75BC18DB521}" srcOrd="0" destOrd="0" presId="urn:microsoft.com/office/officeart/2008/layout/LinedList"/>
    <dgm:cxn modelId="{FBCA2ED8-516C-0D4E-A14B-895BBD9EABC3}" type="presParOf" srcId="{85E9078C-2C53-104B-A11E-DE3F6034415D}" destId="{41505B05-DE3D-6A40-8FC9-0F2DA19C75CA}" srcOrd="1" destOrd="0" presId="urn:microsoft.com/office/officeart/2008/layout/LinedList"/>
    <dgm:cxn modelId="{73457480-9694-6542-B93E-FB07C1668161}" type="presParOf" srcId="{41505B05-DE3D-6A40-8FC9-0F2DA19C75CA}" destId="{CE442451-F915-EF4B-9165-4FEC324F64AD}" srcOrd="0" destOrd="0" presId="urn:microsoft.com/office/officeart/2008/layout/LinedList"/>
    <dgm:cxn modelId="{8B480C90-1EF1-EC44-BC2E-647276AD4A26}" type="presParOf" srcId="{41505B05-DE3D-6A40-8FC9-0F2DA19C75CA}" destId="{2439D1AD-1F99-0243-BBAA-646A87559D8A}" srcOrd="1" destOrd="0" presId="urn:microsoft.com/office/officeart/2008/layout/LinedList"/>
    <dgm:cxn modelId="{2B0871EE-2F1D-9342-8D2E-F305CDB73749}" type="presParOf" srcId="{2439D1AD-1F99-0243-BBAA-646A87559D8A}" destId="{214917EF-9E5E-C04B-B224-65E2D45AF45B}" srcOrd="0" destOrd="0" presId="urn:microsoft.com/office/officeart/2008/layout/LinedList"/>
    <dgm:cxn modelId="{F1276D3A-867A-C847-8FAE-D8537C7BDC61}" type="presParOf" srcId="{2439D1AD-1F99-0243-BBAA-646A87559D8A}" destId="{20DEA6FD-5B63-8E4A-AEE8-28FDCAF87007}" srcOrd="1" destOrd="0" presId="urn:microsoft.com/office/officeart/2008/layout/LinedList"/>
    <dgm:cxn modelId="{723517E4-B79A-CE4B-99EC-9D3EE980567A}" type="presParOf" srcId="{2439D1AD-1F99-0243-BBAA-646A87559D8A}" destId="{335332A6-FFAE-1442-8D4D-AFD9EA4012ED}" srcOrd="2" destOrd="0" presId="urn:microsoft.com/office/officeart/2008/layout/LinedList"/>
    <dgm:cxn modelId="{5307D940-3B72-9C4C-B97B-2E89E21C232D}" type="presParOf" srcId="{41505B05-DE3D-6A40-8FC9-0F2DA19C75CA}" destId="{8E7BF459-BE59-3448-8908-F2A8F3912AE1}" srcOrd="2" destOrd="0" presId="urn:microsoft.com/office/officeart/2008/layout/LinedList"/>
    <dgm:cxn modelId="{BDA07B3C-6CDB-C64D-9208-14280F35C913}" type="presParOf" srcId="{41505B05-DE3D-6A40-8FC9-0F2DA19C75CA}" destId="{C0A62E6B-B893-BE4D-AEDB-A6441A80F125}" srcOrd="3" destOrd="0" presId="urn:microsoft.com/office/officeart/2008/layout/LinedList"/>
    <dgm:cxn modelId="{D739160D-5C49-9E47-A2B9-19CD1461A3A6}" type="presParOf" srcId="{41505B05-DE3D-6A40-8FC9-0F2DA19C75CA}" destId="{037FAFCC-962E-2745-BF97-D0210EB99FBC}" srcOrd="4" destOrd="0" presId="urn:microsoft.com/office/officeart/2008/layout/LinedList"/>
    <dgm:cxn modelId="{D299A4CB-CDB2-1D4F-B94A-E812F08A8D18}" type="presParOf" srcId="{037FAFCC-962E-2745-BF97-D0210EB99FBC}" destId="{A47C13A4-CC29-1644-B4E9-1283BD884E5F}" srcOrd="0" destOrd="0" presId="urn:microsoft.com/office/officeart/2008/layout/LinedList"/>
    <dgm:cxn modelId="{47C0B300-8E8B-964A-AB51-477C15C062BD}" type="presParOf" srcId="{037FAFCC-962E-2745-BF97-D0210EB99FBC}" destId="{3FAED544-2D88-004B-AB45-7CA2DB864F69}" srcOrd="1" destOrd="0" presId="urn:microsoft.com/office/officeart/2008/layout/LinedList"/>
    <dgm:cxn modelId="{AE8E2CC8-1373-F74D-920F-8B84F9901110}" type="presParOf" srcId="{037FAFCC-962E-2745-BF97-D0210EB99FBC}" destId="{D4E0AC6A-15F2-2441-9938-ED2599E82ABA}" srcOrd="2" destOrd="0" presId="urn:microsoft.com/office/officeart/2008/layout/LinedList"/>
    <dgm:cxn modelId="{C5BF535F-B3C7-F840-AE38-336D8D8E0E8C}" type="presParOf" srcId="{41505B05-DE3D-6A40-8FC9-0F2DA19C75CA}" destId="{21BB5F8E-7A6A-CA47-848A-9C9193D345E5}" srcOrd="5" destOrd="0" presId="urn:microsoft.com/office/officeart/2008/layout/LinedList"/>
    <dgm:cxn modelId="{BC84C03A-7A11-394B-BAD7-32EA63AC4BA2}" type="presParOf" srcId="{41505B05-DE3D-6A40-8FC9-0F2DA19C75CA}" destId="{1BCCA112-5223-BF45-9578-C016855B0AB6}" srcOrd="6" destOrd="0" presId="urn:microsoft.com/office/officeart/2008/layout/LinedList"/>
    <dgm:cxn modelId="{94829640-E790-9E48-A778-355DB25720A6}" type="presParOf" srcId="{D2167D99-1C63-F84E-80E7-5A913D7B4087}" destId="{1A525E09-44B4-D947-8923-9426F53D0DA6}" srcOrd="6" destOrd="0" presId="urn:microsoft.com/office/officeart/2008/layout/LinedList"/>
    <dgm:cxn modelId="{A739F005-7B95-7549-A302-3A428F6FF7E7}" type="presParOf" srcId="{D2167D99-1C63-F84E-80E7-5A913D7B4087}" destId="{0C0F12FC-D236-7640-93FD-5CEA0B2FFDCB}" srcOrd="7" destOrd="0" presId="urn:microsoft.com/office/officeart/2008/layout/LinedList"/>
    <dgm:cxn modelId="{80588A63-EA47-DF4E-91AB-C5B4DA6835BD}" type="presParOf" srcId="{0C0F12FC-D236-7640-93FD-5CEA0B2FFDCB}" destId="{F644F6AB-D957-D54C-A503-A9B20511454B}" srcOrd="0" destOrd="0" presId="urn:microsoft.com/office/officeart/2008/layout/LinedList"/>
    <dgm:cxn modelId="{F5E57164-DAD3-3B4B-BFF9-8F80DF1CC143}" type="presParOf" srcId="{0C0F12FC-D236-7640-93FD-5CEA0B2FFDCB}" destId="{3108781C-9BE6-5344-83AD-2569E541F6D2}" srcOrd="1" destOrd="0" presId="urn:microsoft.com/office/officeart/2008/layout/LinedList"/>
    <dgm:cxn modelId="{6CD74884-F05E-3548-81CD-E8F85669C346}" type="presParOf" srcId="{3108781C-9BE6-5344-83AD-2569E541F6D2}" destId="{0E0139FA-D91A-CF4F-B492-91860A038B15}" srcOrd="0" destOrd="0" presId="urn:microsoft.com/office/officeart/2008/layout/LinedList"/>
    <dgm:cxn modelId="{47CBC8D2-B466-824E-91C2-2AD0684F1D8D}" type="presParOf" srcId="{3108781C-9BE6-5344-83AD-2569E541F6D2}" destId="{378E1F41-CB13-4744-A9B1-55C534EF49EE}" srcOrd="1" destOrd="0" presId="urn:microsoft.com/office/officeart/2008/layout/LinedList"/>
    <dgm:cxn modelId="{85FA4CAF-133C-3140-88E7-2A78F379B34E}" type="presParOf" srcId="{378E1F41-CB13-4744-A9B1-55C534EF49EE}" destId="{5E8FF984-29BB-4D49-AAE5-862B6E70A8BA}" srcOrd="0" destOrd="0" presId="urn:microsoft.com/office/officeart/2008/layout/LinedList"/>
    <dgm:cxn modelId="{34335957-DCB0-8740-9BCC-64A94C70BEF8}" type="presParOf" srcId="{378E1F41-CB13-4744-A9B1-55C534EF49EE}" destId="{4F38D782-ED73-524A-A8D1-70C8634C409D}" srcOrd="1" destOrd="0" presId="urn:microsoft.com/office/officeart/2008/layout/LinedList"/>
    <dgm:cxn modelId="{55262D26-101E-9841-B1A9-6D27C73844EA}" type="presParOf" srcId="{378E1F41-CB13-4744-A9B1-55C534EF49EE}" destId="{198D0116-98B2-4042-B1FE-0599A5C3B410}" srcOrd="2" destOrd="0" presId="urn:microsoft.com/office/officeart/2008/layout/LinedList"/>
    <dgm:cxn modelId="{7D5074CE-A2A8-9B49-A5BA-E062A7997810}" type="presParOf" srcId="{3108781C-9BE6-5344-83AD-2569E541F6D2}" destId="{59460766-E17A-CE45-82D0-57EE8A19D91E}" srcOrd="2" destOrd="0" presId="urn:microsoft.com/office/officeart/2008/layout/LinedList"/>
    <dgm:cxn modelId="{63A79609-A219-5B4D-B7D9-10A3AEACE5E1}" type="presParOf" srcId="{3108781C-9BE6-5344-83AD-2569E541F6D2}" destId="{43038D20-4A36-F045-AD92-3B005C841B7A}" srcOrd="3" destOrd="0" presId="urn:microsoft.com/office/officeart/2008/layout/LinedList"/>
    <dgm:cxn modelId="{94ED658C-BD8F-A549-A317-5DFED826437E}" type="presParOf" srcId="{3108781C-9BE6-5344-83AD-2569E541F6D2}" destId="{00E16AEC-2A58-074F-9A70-C1BFB3C431ED}" srcOrd="4" destOrd="0" presId="urn:microsoft.com/office/officeart/2008/layout/LinedList"/>
    <dgm:cxn modelId="{A76B41A5-808B-5642-9258-2FD9DFFC6F02}" type="presParOf" srcId="{00E16AEC-2A58-074F-9A70-C1BFB3C431ED}" destId="{2564B5FE-08D5-CB4A-839A-BDF022CF7720}" srcOrd="0" destOrd="0" presId="urn:microsoft.com/office/officeart/2008/layout/LinedList"/>
    <dgm:cxn modelId="{B646D041-4D70-504D-91CF-DAFE6C934A7B}" type="presParOf" srcId="{00E16AEC-2A58-074F-9A70-C1BFB3C431ED}" destId="{392A4F73-1D79-384F-9061-4CFB82F42CA0}" srcOrd="1" destOrd="0" presId="urn:microsoft.com/office/officeart/2008/layout/LinedList"/>
    <dgm:cxn modelId="{6F6E4618-B839-934D-BC21-B2B61AA7945E}" type="presParOf" srcId="{00E16AEC-2A58-074F-9A70-C1BFB3C431ED}" destId="{A3A6D676-03BA-5247-80FC-1D2A9C2E32ED}" srcOrd="2" destOrd="0" presId="urn:microsoft.com/office/officeart/2008/layout/LinedList"/>
    <dgm:cxn modelId="{042989B0-0BE0-6645-9603-425950859813}" type="presParOf" srcId="{3108781C-9BE6-5344-83AD-2569E541F6D2}" destId="{169F276E-0860-D849-A038-BDDDC46A5B18}" srcOrd="5" destOrd="0" presId="urn:microsoft.com/office/officeart/2008/layout/LinedList"/>
    <dgm:cxn modelId="{09CA48BA-BB55-734D-98DA-F4955ACA6007}" type="presParOf" srcId="{3108781C-9BE6-5344-83AD-2569E541F6D2}" destId="{394EC388-2596-CB4C-8E87-70BAA70737E5}" srcOrd="6" destOrd="0" presId="urn:microsoft.com/office/officeart/2008/layout/LinedList"/>
    <dgm:cxn modelId="{A6F9EAB0-CB95-614F-815F-7B19FC482868}" type="presParOf" srcId="{D2167D99-1C63-F84E-80E7-5A913D7B4087}" destId="{81457BAD-3B38-2741-82AE-99B429DE4C64}" srcOrd="8" destOrd="0" presId="urn:microsoft.com/office/officeart/2008/layout/LinedList"/>
    <dgm:cxn modelId="{416B884A-1513-E341-B7E2-0C19C3922BBC}" type="presParOf" srcId="{D2167D99-1C63-F84E-80E7-5A913D7B4087}" destId="{07C744D0-58C9-4C44-83C9-AA929A60328D}" srcOrd="9" destOrd="0" presId="urn:microsoft.com/office/officeart/2008/layout/LinedList"/>
    <dgm:cxn modelId="{91ABB8BD-026D-1646-9010-AECD92302B81}" type="presParOf" srcId="{07C744D0-58C9-4C44-83C9-AA929A60328D}" destId="{29B36BDA-5C7D-594F-9F5E-917ED7E762DE}" srcOrd="0" destOrd="0" presId="urn:microsoft.com/office/officeart/2008/layout/LinedList"/>
    <dgm:cxn modelId="{8677B178-68B7-4340-B534-A54FCA08AC95}" type="presParOf" srcId="{07C744D0-58C9-4C44-83C9-AA929A60328D}" destId="{E18B95FE-0E7F-F44D-AD58-8303F9F8A99B}" srcOrd="1" destOrd="0" presId="urn:microsoft.com/office/officeart/2008/layout/LinedList"/>
    <dgm:cxn modelId="{17BCF612-EA01-B34C-B3FA-53E89C80DED0}" type="presParOf" srcId="{E18B95FE-0E7F-F44D-AD58-8303F9F8A99B}" destId="{D86FFEFA-6472-D144-A3D6-D1098E531272}" srcOrd="0" destOrd="0" presId="urn:microsoft.com/office/officeart/2008/layout/LinedList"/>
    <dgm:cxn modelId="{542FF46A-2E49-0148-8C3A-8345885F678E}" type="presParOf" srcId="{E18B95FE-0E7F-F44D-AD58-8303F9F8A99B}" destId="{B35D0172-8627-4B4B-BB3C-A33B9FBD7B11}" srcOrd="1" destOrd="0" presId="urn:microsoft.com/office/officeart/2008/layout/LinedList"/>
    <dgm:cxn modelId="{AB31D30B-96F7-6A42-B688-890503678230}" type="presParOf" srcId="{B35D0172-8627-4B4B-BB3C-A33B9FBD7B11}" destId="{62B7C189-816A-F445-BE9C-81604DDBE7C9}" srcOrd="0" destOrd="0" presId="urn:microsoft.com/office/officeart/2008/layout/LinedList"/>
    <dgm:cxn modelId="{AE4A3E36-83EF-9048-861A-D98FE1965B53}" type="presParOf" srcId="{B35D0172-8627-4B4B-BB3C-A33B9FBD7B11}" destId="{56305144-15A3-B04F-94B7-EC7AA88DD52D}" srcOrd="1" destOrd="0" presId="urn:microsoft.com/office/officeart/2008/layout/LinedList"/>
    <dgm:cxn modelId="{8B68C6B5-AE52-5340-8F48-C48B16945075}" type="presParOf" srcId="{B35D0172-8627-4B4B-BB3C-A33B9FBD7B11}" destId="{A7A09198-69FE-B942-9AF9-917F5B58B509}" srcOrd="2" destOrd="0" presId="urn:microsoft.com/office/officeart/2008/layout/LinedList"/>
    <dgm:cxn modelId="{61BBD046-B15B-B242-828D-F96A8721EF92}" type="presParOf" srcId="{E18B95FE-0E7F-F44D-AD58-8303F9F8A99B}" destId="{B7092571-C105-9E47-92C8-4BC340C5CDA8}" srcOrd="2" destOrd="0" presId="urn:microsoft.com/office/officeart/2008/layout/LinedList"/>
    <dgm:cxn modelId="{532CB90F-3CF8-7941-9E8C-31E4A39C7EE0}" type="presParOf" srcId="{E18B95FE-0E7F-F44D-AD58-8303F9F8A99B}" destId="{CBE5E345-A26C-FC42-A620-AE3F5040237E}" srcOrd="3" destOrd="0" presId="urn:microsoft.com/office/officeart/2008/layout/LinedList"/>
    <dgm:cxn modelId="{C5CE5054-BA7C-DC4A-BA18-90EFC87A494D}" type="presParOf" srcId="{E18B95FE-0E7F-F44D-AD58-8303F9F8A99B}" destId="{5A2C34F6-DCD3-5847-820A-8538F1703B47}" srcOrd="4" destOrd="0" presId="urn:microsoft.com/office/officeart/2008/layout/LinedList"/>
    <dgm:cxn modelId="{749B8950-6F77-954F-BFB1-B118497F416D}" type="presParOf" srcId="{5A2C34F6-DCD3-5847-820A-8538F1703B47}" destId="{6A5AE77F-4268-8C4E-81EB-2B5EA8863A6C}" srcOrd="0" destOrd="0" presId="urn:microsoft.com/office/officeart/2008/layout/LinedList"/>
    <dgm:cxn modelId="{400F0143-30FF-7147-9119-B975659727EA}" type="presParOf" srcId="{5A2C34F6-DCD3-5847-820A-8538F1703B47}" destId="{A8FA3618-6F30-8743-8C69-EE58BD25A0F2}" srcOrd="1" destOrd="0" presId="urn:microsoft.com/office/officeart/2008/layout/LinedList"/>
    <dgm:cxn modelId="{A9EB1CC2-F044-D94A-99A7-559FA77EEA37}" type="presParOf" srcId="{5A2C34F6-DCD3-5847-820A-8538F1703B47}" destId="{F70B6125-0D52-0F4A-ABEA-65E9F0780DF4}" srcOrd="2" destOrd="0" presId="urn:microsoft.com/office/officeart/2008/layout/LinedList"/>
    <dgm:cxn modelId="{94344ED9-7259-994E-BD6A-9CB06FD5D3F3}" type="presParOf" srcId="{E18B95FE-0E7F-F44D-AD58-8303F9F8A99B}" destId="{10376C6A-F3D9-544C-81E8-28B8C44CE7C0}" srcOrd="5" destOrd="0" presId="urn:microsoft.com/office/officeart/2008/layout/LinedList"/>
    <dgm:cxn modelId="{6C9B6D6D-AB41-6444-B7FB-850906BA6E2D}" type="presParOf" srcId="{E18B95FE-0E7F-F44D-AD58-8303F9F8A99B}" destId="{C999D1AD-8CD7-4442-81B5-9ECC1A443588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87A893-1489-4F54-83BE-BC420C4EF719}">
      <dsp:nvSpPr>
        <dsp:cNvPr id="0" name=""/>
        <dsp:cNvSpPr/>
      </dsp:nvSpPr>
      <dsp:spPr>
        <a:xfrm>
          <a:off x="0" y="533851"/>
          <a:ext cx="1067554" cy="10675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FB91A-D360-4B5A-AB36-AEE15EE54AE9}">
      <dsp:nvSpPr>
        <dsp:cNvPr id="0" name=""/>
        <dsp:cNvSpPr/>
      </dsp:nvSpPr>
      <dsp:spPr>
        <a:xfrm>
          <a:off x="7056" y="1592442"/>
          <a:ext cx="3050156" cy="457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000" b="1" i="0" kern="1200" dirty="0"/>
            <a:t>CIFAR-10 Dataset Overview:</a:t>
          </a:r>
          <a:endParaRPr lang="en-US" sz="2000" kern="1200" dirty="0"/>
        </a:p>
      </dsp:txBody>
      <dsp:txXfrm>
        <a:off x="7056" y="1592442"/>
        <a:ext cx="3050156" cy="457523"/>
      </dsp:txXfrm>
    </dsp:sp>
    <dsp:sp modelId="{2678FDB0-48B7-4650-9211-37955F9A5343}">
      <dsp:nvSpPr>
        <dsp:cNvPr id="0" name=""/>
        <dsp:cNvSpPr/>
      </dsp:nvSpPr>
      <dsp:spPr>
        <a:xfrm>
          <a:off x="7056" y="2121836"/>
          <a:ext cx="3050156" cy="1842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60,000 32x32 </a:t>
          </a:r>
          <a:r>
            <a:rPr lang="en-IN" sz="1400" b="0" i="0" kern="1200" dirty="0" err="1"/>
            <a:t>color</a:t>
          </a:r>
          <a:r>
            <a:rPr lang="en-IN" sz="1400" b="0" i="0" kern="1200" dirty="0"/>
            <a:t> images.</a:t>
          </a:r>
          <a:endParaRPr lang="en-US" sz="1400" b="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10 classes, with 6,000 images per class.</a:t>
          </a:r>
          <a:endParaRPr lang="en-US" sz="1400" b="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Diverse categories ( Animals &amp; Vehicles )</a:t>
          </a:r>
          <a:endParaRPr lang="en-US" sz="1400" b="0" kern="1200" dirty="0"/>
        </a:p>
      </dsp:txBody>
      <dsp:txXfrm>
        <a:off x="7056" y="2121836"/>
        <a:ext cx="3050156" cy="1842053"/>
      </dsp:txXfrm>
    </dsp:sp>
    <dsp:sp modelId="{353F5AFC-76F0-4C6F-943C-11E7EA25C128}">
      <dsp:nvSpPr>
        <dsp:cNvPr id="0" name=""/>
        <dsp:cNvSpPr/>
      </dsp:nvSpPr>
      <dsp:spPr>
        <a:xfrm>
          <a:off x="3535530" y="527008"/>
          <a:ext cx="1067554" cy="10675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C0082-F2FD-442C-BBD6-BB21642A251D}">
      <dsp:nvSpPr>
        <dsp:cNvPr id="0" name=""/>
        <dsp:cNvSpPr/>
      </dsp:nvSpPr>
      <dsp:spPr>
        <a:xfrm>
          <a:off x="3683984" y="1525868"/>
          <a:ext cx="1179904" cy="457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000" b="1" i="0" kern="1200" dirty="0"/>
            <a:t>Objective</a:t>
          </a:r>
          <a:endParaRPr lang="en-US" sz="2000" kern="1200" dirty="0"/>
        </a:p>
      </dsp:txBody>
      <dsp:txXfrm>
        <a:off x="3683984" y="1525868"/>
        <a:ext cx="1179904" cy="457523"/>
      </dsp:txXfrm>
    </dsp:sp>
    <dsp:sp modelId="{C14DAC83-0D04-4DDB-81EF-824D8A2E064A}">
      <dsp:nvSpPr>
        <dsp:cNvPr id="0" name=""/>
        <dsp:cNvSpPr/>
      </dsp:nvSpPr>
      <dsp:spPr>
        <a:xfrm>
          <a:off x="3214478" y="2010779"/>
          <a:ext cx="3050156" cy="1842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Implement GANs with convolutional layers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Generate images for one class from CIFAR-10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Explore the effect of the noise vector on image generation</a:t>
          </a:r>
          <a:endParaRPr lang="en-US" sz="1400" kern="1200" dirty="0"/>
        </a:p>
      </dsp:txBody>
      <dsp:txXfrm>
        <a:off x="3214478" y="2010779"/>
        <a:ext cx="3050156" cy="1842053"/>
      </dsp:txXfrm>
    </dsp:sp>
    <dsp:sp modelId="{9BBD078B-9B30-45CA-A7A0-A1BAE37A1A4A}">
      <dsp:nvSpPr>
        <dsp:cNvPr id="0" name=""/>
        <dsp:cNvSpPr/>
      </dsp:nvSpPr>
      <dsp:spPr>
        <a:xfrm>
          <a:off x="7207099" y="571493"/>
          <a:ext cx="1067554" cy="10675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EE89B-214F-4A67-B4EC-F07908179049}">
      <dsp:nvSpPr>
        <dsp:cNvPr id="0" name=""/>
        <dsp:cNvSpPr/>
      </dsp:nvSpPr>
      <dsp:spPr>
        <a:xfrm>
          <a:off x="7174923" y="1592442"/>
          <a:ext cx="3050156" cy="457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000" b="1" i="0" kern="1200" dirty="0"/>
            <a:t>Challenges in Building GANs</a:t>
          </a:r>
          <a:endParaRPr lang="en-US" sz="2000" kern="1200" dirty="0"/>
        </a:p>
      </dsp:txBody>
      <dsp:txXfrm>
        <a:off x="7174923" y="1592442"/>
        <a:ext cx="3050156" cy="457523"/>
      </dsp:txXfrm>
    </dsp:sp>
    <dsp:sp modelId="{5FE27A3D-2BAD-4AE9-92BA-2C9F0CDC8661}">
      <dsp:nvSpPr>
        <dsp:cNvPr id="0" name=""/>
        <dsp:cNvSpPr/>
      </dsp:nvSpPr>
      <dsp:spPr>
        <a:xfrm>
          <a:off x="7174923" y="2121836"/>
          <a:ext cx="3050156" cy="1842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Balancing the training of generator and discriminator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Avoiding model collapse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Ensuring diversity and quality of generated images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174923" y="2121836"/>
        <a:ext cx="3050156" cy="18420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78E3A-6B36-9E41-928A-A75A5DFA69B8}">
      <dsp:nvSpPr>
        <dsp:cNvPr id="0" name=""/>
        <dsp:cNvSpPr/>
      </dsp:nvSpPr>
      <dsp:spPr>
        <a:xfrm>
          <a:off x="0" y="582"/>
          <a:ext cx="42823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FD34A-7484-504F-B775-E2729934AC73}">
      <dsp:nvSpPr>
        <dsp:cNvPr id="0" name=""/>
        <dsp:cNvSpPr/>
      </dsp:nvSpPr>
      <dsp:spPr>
        <a:xfrm>
          <a:off x="0" y="582"/>
          <a:ext cx="856460" cy="954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/>
            <a:t>Normal Distribution</a:t>
          </a:r>
          <a:r>
            <a:rPr lang="en-IN" sz="1100" b="0" i="0" kern="1200"/>
            <a:t>:</a:t>
          </a:r>
          <a:endParaRPr lang="en-US" sz="1100" kern="1200"/>
        </a:p>
      </dsp:txBody>
      <dsp:txXfrm>
        <a:off x="0" y="582"/>
        <a:ext cx="856460" cy="954297"/>
      </dsp:txXfrm>
    </dsp:sp>
    <dsp:sp modelId="{4FB4EE54-8C21-4942-935C-4A52F93106AE}">
      <dsp:nvSpPr>
        <dsp:cNvPr id="0" name=""/>
        <dsp:cNvSpPr/>
      </dsp:nvSpPr>
      <dsp:spPr>
        <a:xfrm>
          <a:off x="920695" y="22762"/>
          <a:ext cx="3361607" cy="443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/>
            <a:t>Generates balanced and naturally varied images.</a:t>
          </a:r>
          <a:endParaRPr lang="en-US" sz="1200" kern="1200"/>
        </a:p>
      </dsp:txBody>
      <dsp:txXfrm>
        <a:off x="920695" y="22762"/>
        <a:ext cx="3361607" cy="443599"/>
      </dsp:txXfrm>
    </dsp:sp>
    <dsp:sp modelId="{419795BC-4686-F64A-96CC-DE7459B09CFA}">
      <dsp:nvSpPr>
        <dsp:cNvPr id="0" name=""/>
        <dsp:cNvSpPr/>
      </dsp:nvSpPr>
      <dsp:spPr>
        <a:xfrm>
          <a:off x="856460" y="466361"/>
          <a:ext cx="34258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5E1C61-18A6-114E-9965-149155BBC7E6}">
      <dsp:nvSpPr>
        <dsp:cNvPr id="0" name=""/>
        <dsp:cNvSpPr/>
      </dsp:nvSpPr>
      <dsp:spPr>
        <a:xfrm>
          <a:off x="920695" y="488541"/>
          <a:ext cx="3361607" cy="443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/>
            <a:t>Ideal for general-purpose image generation.</a:t>
          </a:r>
          <a:endParaRPr lang="en-US" sz="1200" kern="1200"/>
        </a:p>
      </dsp:txBody>
      <dsp:txXfrm>
        <a:off x="920695" y="488541"/>
        <a:ext cx="3361607" cy="443599"/>
      </dsp:txXfrm>
    </dsp:sp>
    <dsp:sp modelId="{958084E4-5EE3-464A-B8CB-EBFEF91D95B2}">
      <dsp:nvSpPr>
        <dsp:cNvPr id="0" name=""/>
        <dsp:cNvSpPr/>
      </dsp:nvSpPr>
      <dsp:spPr>
        <a:xfrm>
          <a:off x="856460" y="932141"/>
          <a:ext cx="34258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676B91-A8B4-A94F-B5C7-212B1B8094BD}">
      <dsp:nvSpPr>
        <dsp:cNvPr id="0" name=""/>
        <dsp:cNvSpPr/>
      </dsp:nvSpPr>
      <dsp:spPr>
        <a:xfrm>
          <a:off x="0" y="954880"/>
          <a:ext cx="42823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FBD728-E75C-BB40-9599-B7230F703880}">
      <dsp:nvSpPr>
        <dsp:cNvPr id="0" name=""/>
        <dsp:cNvSpPr/>
      </dsp:nvSpPr>
      <dsp:spPr>
        <a:xfrm>
          <a:off x="0" y="954880"/>
          <a:ext cx="856460" cy="954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/>
            <a:t>Uniform Distribution</a:t>
          </a:r>
          <a:r>
            <a:rPr lang="en-IN" sz="1100" b="0" i="0" kern="1200"/>
            <a:t>:</a:t>
          </a:r>
          <a:endParaRPr lang="en-US" sz="1100" kern="1200"/>
        </a:p>
      </dsp:txBody>
      <dsp:txXfrm>
        <a:off x="0" y="954880"/>
        <a:ext cx="856460" cy="954297"/>
      </dsp:txXfrm>
    </dsp:sp>
    <dsp:sp modelId="{387EA401-1976-B14C-9C94-E64012A9D433}">
      <dsp:nvSpPr>
        <dsp:cNvPr id="0" name=""/>
        <dsp:cNvSpPr/>
      </dsp:nvSpPr>
      <dsp:spPr>
        <a:xfrm>
          <a:off x="920695" y="977060"/>
          <a:ext cx="3361607" cy="443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/>
            <a:t>Equal probability across all values.</a:t>
          </a:r>
          <a:endParaRPr lang="en-US" sz="1200" kern="1200"/>
        </a:p>
      </dsp:txBody>
      <dsp:txXfrm>
        <a:off x="920695" y="977060"/>
        <a:ext cx="3361607" cy="443599"/>
      </dsp:txXfrm>
    </dsp:sp>
    <dsp:sp modelId="{E5A46167-E8D3-DC43-A70C-F2478EE5104D}">
      <dsp:nvSpPr>
        <dsp:cNvPr id="0" name=""/>
        <dsp:cNvSpPr/>
      </dsp:nvSpPr>
      <dsp:spPr>
        <a:xfrm>
          <a:off x="856460" y="1420659"/>
          <a:ext cx="34258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C432B1-CC08-6A42-ADD3-F77C883E0F52}">
      <dsp:nvSpPr>
        <dsp:cNvPr id="0" name=""/>
        <dsp:cNvSpPr/>
      </dsp:nvSpPr>
      <dsp:spPr>
        <a:xfrm>
          <a:off x="920695" y="1442839"/>
          <a:ext cx="3361607" cy="443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/>
            <a:t>Produces a wide variety of features, enhancing latent space exploration.</a:t>
          </a:r>
          <a:endParaRPr lang="en-US" sz="1200" kern="1200"/>
        </a:p>
      </dsp:txBody>
      <dsp:txXfrm>
        <a:off x="920695" y="1442839"/>
        <a:ext cx="3361607" cy="443599"/>
      </dsp:txXfrm>
    </dsp:sp>
    <dsp:sp modelId="{7364FD02-9AB4-6F48-AA31-6493EAD7CE50}">
      <dsp:nvSpPr>
        <dsp:cNvPr id="0" name=""/>
        <dsp:cNvSpPr/>
      </dsp:nvSpPr>
      <dsp:spPr>
        <a:xfrm>
          <a:off x="856460" y="1886438"/>
          <a:ext cx="34258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C57F8F-5172-294F-ACE4-C25B60600F58}">
      <dsp:nvSpPr>
        <dsp:cNvPr id="0" name=""/>
        <dsp:cNvSpPr/>
      </dsp:nvSpPr>
      <dsp:spPr>
        <a:xfrm>
          <a:off x="0" y="1909178"/>
          <a:ext cx="42823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30D13-82B7-4F41-A88D-F75BC18DB521}">
      <dsp:nvSpPr>
        <dsp:cNvPr id="0" name=""/>
        <dsp:cNvSpPr/>
      </dsp:nvSpPr>
      <dsp:spPr>
        <a:xfrm>
          <a:off x="0" y="1909178"/>
          <a:ext cx="856460" cy="954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/>
            <a:t>Truncated Normal Distribution</a:t>
          </a:r>
          <a:r>
            <a:rPr lang="en-IN" sz="1100" b="0" i="0" kern="1200"/>
            <a:t>:</a:t>
          </a:r>
          <a:endParaRPr lang="en-US" sz="1100" kern="1200"/>
        </a:p>
      </dsp:txBody>
      <dsp:txXfrm>
        <a:off x="0" y="1909178"/>
        <a:ext cx="856460" cy="954297"/>
      </dsp:txXfrm>
    </dsp:sp>
    <dsp:sp modelId="{20DEA6FD-5B63-8E4A-AEE8-28FDCAF87007}">
      <dsp:nvSpPr>
        <dsp:cNvPr id="0" name=""/>
        <dsp:cNvSpPr/>
      </dsp:nvSpPr>
      <dsp:spPr>
        <a:xfrm>
          <a:off x="920695" y="1931358"/>
          <a:ext cx="3361607" cy="443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/>
            <a:t>Limits extremes, focusing on more consistent image features.</a:t>
          </a:r>
          <a:endParaRPr lang="en-US" sz="1200" kern="1200"/>
        </a:p>
      </dsp:txBody>
      <dsp:txXfrm>
        <a:off x="920695" y="1931358"/>
        <a:ext cx="3361607" cy="443599"/>
      </dsp:txXfrm>
    </dsp:sp>
    <dsp:sp modelId="{8E7BF459-BE59-3448-8908-F2A8F3912AE1}">
      <dsp:nvSpPr>
        <dsp:cNvPr id="0" name=""/>
        <dsp:cNvSpPr/>
      </dsp:nvSpPr>
      <dsp:spPr>
        <a:xfrm>
          <a:off x="856460" y="2374957"/>
          <a:ext cx="34258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ED544-2D88-004B-AB45-7CA2DB864F69}">
      <dsp:nvSpPr>
        <dsp:cNvPr id="0" name=""/>
        <dsp:cNvSpPr/>
      </dsp:nvSpPr>
      <dsp:spPr>
        <a:xfrm>
          <a:off x="920695" y="2397137"/>
          <a:ext cx="3361607" cy="443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/>
            <a:t>Useful for generating images with reduced outlier characteristics.</a:t>
          </a:r>
          <a:endParaRPr lang="en-US" sz="1200" kern="1200"/>
        </a:p>
      </dsp:txBody>
      <dsp:txXfrm>
        <a:off x="920695" y="2397137"/>
        <a:ext cx="3361607" cy="443599"/>
      </dsp:txXfrm>
    </dsp:sp>
    <dsp:sp modelId="{21BB5F8E-7A6A-CA47-848A-9C9193D345E5}">
      <dsp:nvSpPr>
        <dsp:cNvPr id="0" name=""/>
        <dsp:cNvSpPr/>
      </dsp:nvSpPr>
      <dsp:spPr>
        <a:xfrm>
          <a:off x="856460" y="2840736"/>
          <a:ext cx="34258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525E09-44B4-D947-8923-9426F53D0DA6}">
      <dsp:nvSpPr>
        <dsp:cNvPr id="0" name=""/>
        <dsp:cNvSpPr/>
      </dsp:nvSpPr>
      <dsp:spPr>
        <a:xfrm>
          <a:off x="0" y="2863475"/>
          <a:ext cx="42823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4F6AB-D957-D54C-A503-A9B20511454B}">
      <dsp:nvSpPr>
        <dsp:cNvPr id="0" name=""/>
        <dsp:cNvSpPr/>
      </dsp:nvSpPr>
      <dsp:spPr>
        <a:xfrm>
          <a:off x="0" y="2863475"/>
          <a:ext cx="856460" cy="954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 dirty="0"/>
            <a:t>Logistic Distribution</a:t>
          </a:r>
          <a:r>
            <a:rPr lang="en-IN" sz="1100" b="0" i="0" kern="1200" dirty="0"/>
            <a:t>:</a:t>
          </a:r>
          <a:endParaRPr lang="en-US" sz="1100" kern="1200" dirty="0"/>
        </a:p>
      </dsp:txBody>
      <dsp:txXfrm>
        <a:off x="0" y="2863475"/>
        <a:ext cx="856460" cy="954297"/>
      </dsp:txXfrm>
    </dsp:sp>
    <dsp:sp modelId="{4F38D782-ED73-524A-A8D1-70C8634C409D}">
      <dsp:nvSpPr>
        <dsp:cNvPr id="0" name=""/>
        <dsp:cNvSpPr/>
      </dsp:nvSpPr>
      <dsp:spPr>
        <a:xfrm>
          <a:off x="920695" y="2885655"/>
          <a:ext cx="3361607" cy="443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/>
            <a:t>Heavier tails than normal, introducing pronounced feature variations.</a:t>
          </a:r>
          <a:endParaRPr lang="en-US" sz="1200" kern="1200"/>
        </a:p>
      </dsp:txBody>
      <dsp:txXfrm>
        <a:off x="920695" y="2885655"/>
        <a:ext cx="3361607" cy="443599"/>
      </dsp:txXfrm>
    </dsp:sp>
    <dsp:sp modelId="{59460766-E17A-CE45-82D0-57EE8A19D91E}">
      <dsp:nvSpPr>
        <dsp:cNvPr id="0" name=""/>
        <dsp:cNvSpPr/>
      </dsp:nvSpPr>
      <dsp:spPr>
        <a:xfrm>
          <a:off x="856460" y="3329255"/>
          <a:ext cx="34258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2A4F73-1D79-384F-9061-4CFB82F42CA0}">
      <dsp:nvSpPr>
        <dsp:cNvPr id="0" name=""/>
        <dsp:cNvSpPr/>
      </dsp:nvSpPr>
      <dsp:spPr>
        <a:xfrm>
          <a:off x="920695" y="3351435"/>
          <a:ext cx="3361607" cy="443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/>
            <a:t>Allows for testing model limits with more extreme variations.</a:t>
          </a:r>
          <a:endParaRPr lang="en-US" sz="1200" kern="1200"/>
        </a:p>
      </dsp:txBody>
      <dsp:txXfrm>
        <a:off x="920695" y="3351435"/>
        <a:ext cx="3361607" cy="443599"/>
      </dsp:txXfrm>
    </dsp:sp>
    <dsp:sp modelId="{169F276E-0860-D849-A038-BDDDC46A5B18}">
      <dsp:nvSpPr>
        <dsp:cNvPr id="0" name=""/>
        <dsp:cNvSpPr/>
      </dsp:nvSpPr>
      <dsp:spPr>
        <a:xfrm>
          <a:off x="856460" y="3795034"/>
          <a:ext cx="34258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457BAD-3B38-2741-82AE-99B429DE4C64}">
      <dsp:nvSpPr>
        <dsp:cNvPr id="0" name=""/>
        <dsp:cNvSpPr/>
      </dsp:nvSpPr>
      <dsp:spPr>
        <a:xfrm>
          <a:off x="0" y="3817773"/>
          <a:ext cx="42823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36BDA-5C7D-594F-9F5E-917ED7E762DE}">
      <dsp:nvSpPr>
        <dsp:cNvPr id="0" name=""/>
        <dsp:cNvSpPr/>
      </dsp:nvSpPr>
      <dsp:spPr>
        <a:xfrm>
          <a:off x="0" y="3817773"/>
          <a:ext cx="856460" cy="954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i="0" kern="1200"/>
            <a:t>Laplace Distribution</a:t>
          </a:r>
          <a:r>
            <a:rPr lang="en-IN" sz="1100" b="0" i="0" kern="1200"/>
            <a:t>:</a:t>
          </a:r>
          <a:endParaRPr lang="en-US" sz="1100" kern="1200"/>
        </a:p>
      </dsp:txBody>
      <dsp:txXfrm>
        <a:off x="0" y="3817773"/>
        <a:ext cx="856460" cy="954297"/>
      </dsp:txXfrm>
    </dsp:sp>
    <dsp:sp modelId="{56305144-15A3-B04F-94B7-EC7AA88DD52D}">
      <dsp:nvSpPr>
        <dsp:cNvPr id="0" name=""/>
        <dsp:cNvSpPr/>
      </dsp:nvSpPr>
      <dsp:spPr>
        <a:xfrm>
          <a:off x="920695" y="3839953"/>
          <a:ext cx="3361607" cy="443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/>
            <a:t>Sharp peak and heavy tails, promoting central feature emphasis.</a:t>
          </a:r>
          <a:endParaRPr lang="en-US" sz="1200" kern="1200"/>
        </a:p>
      </dsp:txBody>
      <dsp:txXfrm>
        <a:off x="920695" y="3839953"/>
        <a:ext cx="3361607" cy="443599"/>
      </dsp:txXfrm>
    </dsp:sp>
    <dsp:sp modelId="{B7092571-C105-9E47-92C8-4BC340C5CDA8}">
      <dsp:nvSpPr>
        <dsp:cNvPr id="0" name=""/>
        <dsp:cNvSpPr/>
      </dsp:nvSpPr>
      <dsp:spPr>
        <a:xfrm>
          <a:off x="856460" y="4283552"/>
          <a:ext cx="34258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FA3618-6F30-8743-8C69-EE58BD25A0F2}">
      <dsp:nvSpPr>
        <dsp:cNvPr id="0" name=""/>
        <dsp:cNvSpPr/>
      </dsp:nvSpPr>
      <dsp:spPr>
        <a:xfrm>
          <a:off x="920695" y="4305732"/>
          <a:ext cx="3361607" cy="443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/>
            <a:t>Balances typical and atypical features, useful for nuanced image generation.</a:t>
          </a:r>
          <a:endParaRPr lang="en-US" sz="1200" kern="1200"/>
        </a:p>
      </dsp:txBody>
      <dsp:txXfrm>
        <a:off x="920695" y="4305732"/>
        <a:ext cx="3361607" cy="443599"/>
      </dsp:txXfrm>
    </dsp:sp>
    <dsp:sp modelId="{10376C6A-F3D9-544C-81E8-28B8C44CE7C0}">
      <dsp:nvSpPr>
        <dsp:cNvPr id="0" name=""/>
        <dsp:cNvSpPr/>
      </dsp:nvSpPr>
      <dsp:spPr>
        <a:xfrm>
          <a:off x="856460" y="4749332"/>
          <a:ext cx="34258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67DA7-A6D4-5444-A18D-414156F63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D83655-92BE-E942-BCC4-50D42A5A8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D5B06-9A80-A144-B9A1-B3DE07D46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E39-8394-5647-A854-14704804B77A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C073D-0DFA-A842-98A1-F39709EB8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52A7C-A104-1240-B3C0-E627CCBB6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3F3B-401A-FC4F-8007-01DBD66E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62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DCCD5-CE02-794D-8CA1-E572E5F7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93047-C475-6543-AC27-A8029C587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CCB62-567A-9345-AC8E-1AFBBB925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E39-8394-5647-A854-14704804B77A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C33F9-A9FF-544A-B139-DF39249F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5165D-079B-D544-85FB-40936A65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3F3B-401A-FC4F-8007-01DBD66E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63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BC10D9-E08B-6A4E-8315-B1AB316E72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D57EF-7A82-DD4D-A211-A1EE3609D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CA696-FE7B-5C44-9966-FA9C7003E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E39-8394-5647-A854-14704804B77A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26503-A16A-E84D-ABE0-B951DD369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0887B-DC65-FB42-A9A3-F5EFCCDE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3F3B-401A-FC4F-8007-01DBD66E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9DFDE-F504-9140-83DF-8265CB931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2C799-ADD9-A245-84B7-D8D81D201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E3141-F86A-614C-A7B8-4727A2825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E39-8394-5647-A854-14704804B77A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2D07A-86B2-5947-986D-86C9EF619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2D968-8BBF-2441-A1A8-48207529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3F3B-401A-FC4F-8007-01DBD66E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35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4C335-D4B0-EE44-AA8E-961A42F6D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9F9E3-972F-DF4A-9E71-B88F16DBB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7AD15-D9CE-DC45-BDD2-3E4F23B49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E39-8394-5647-A854-14704804B77A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197D-ECE2-5844-9EBC-A9BF90B21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7A5ED-38D4-B347-9877-53F1469E2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3F3B-401A-FC4F-8007-01DBD66E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65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4E3D3-B147-7744-B1C3-04FDBA5B7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9A359-C8BC-3841-9D2F-E68CDB4BC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06DD5-9C17-7D41-8E7C-5BDF5BA07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510A8-CB60-CB49-9337-E938FBBA1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E39-8394-5647-A854-14704804B77A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99EA6-7092-364C-86FE-6DEF24C73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47095-6155-7845-9B3F-7545EAE00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3F3B-401A-FC4F-8007-01DBD66E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3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B0EB-2467-A542-9D71-B13C40812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3013A-DC51-E14F-8F7F-44CABA692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08C57-E091-8842-B26D-0D5A956AA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416CA-8F50-7B41-9AB3-90D1007A25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0555E2-8FE0-A84B-BA82-1ECF7EAB1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BE54C9-A414-BD4B-BF84-B435C7F96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E39-8394-5647-A854-14704804B77A}" type="datetimeFigureOut">
              <a:rPr lang="en-US" smtClean="0"/>
              <a:t>2/7/24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DA0362-16EB-E442-A214-F0FA78177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A79BC-69C2-7B4D-AE7F-9E3CE5E4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3F3B-401A-FC4F-8007-01DBD66E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26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6999A-6A04-9E4D-9B24-F2C0F68F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18ECD6-B202-9E4E-BDEB-221F01133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E39-8394-5647-A854-14704804B77A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F06F1-497D-AF4C-BC4B-FFFF04FA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62F93E-25CE-074D-9DFF-480E485D0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3F3B-401A-FC4F-8007-01DBD66E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4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0E52C1-0269-B142-AD34-41491F607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E39-8394-5647-A854-14704804B77A}" type="datetimeFigureOut">
              <a:rPr lang="en-US" smtClean="0"/>
              <a:t>2/7/24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291D62-46A7-664A-8D63-7CDB85AE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F439F-5377-0047-A8BC-8A480F7F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3F3B-401A-FC4F-8007-01DBD66E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68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F9280-C76D-3447-BA31-3C4E66EE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7707-C418-F64D-AEBE-5CEC755A2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F1E49-84EB-AF47-A8CE-9959EABBD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B772D-0263-6341-A927-2C74F1812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E39-8394-5647-A854-14704804B77A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362BE4-CE70-164B-AE5D-AAF3B708D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0C1F4-D8D1-4146-B123-F1AF4995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3F3B-401A-FC4F-8007-01DBD66E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1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30C4-0C0B-764C-8899-C13A3B7C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A94058-584C-5B49-80EB-6A3E7792DB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91FE67-CAFD-684F-B281-0BAF42D07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4C2A1-3C9B-8B43-A46C-DB01A8FD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EE39-8394-5647-A854-14704804B77A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13C76-2968-C040-ADDB-42D59230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56843-02E0-5648-B3CB-AA81A9483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3F3B-401A-FC4F-8007-01DBD66E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00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355B20-DD9E-3740-8198-6403DE3D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1049A-414B-AA46-BF9B-B6A9FD1E2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C2004-F678-F54D-A757-A5C83A5227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4EE39-8394-5647-A854-14704804B77A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B363B-FF41-4345-A62B-848D4CF82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5577-B956-6841-9B04-0751E7A86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F3F3B-401A-FC4F-8007-01DBD66EA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2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15.png"/><Relationship Id="rId7" Type="http://schemas.openxmlformats.org/officeDocument/2006/relationships/diagramData" Target="../diagrams/data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diagramDrawing" Target="../diagrams/drawing2.xml"/><Relationship Id="rId5" Type="http://schemas.openxmlformats.org/officeDocument/2006/relationships/image" Target="../media/image17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16.png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with icons and symbols&#10;&#10;Description automatically generated with medium confidence">
            <a:extLst>
              <a:ext uri="{FF2B5EF4-FFF2-40B4-BE49-F238E27FC236}">
                <a16:creationId xmlns:a16="http://schemas.microsoft.com/office/drawing/2014/main" id="{8B412646-CD60-0B49-9B7C-D2DE55817A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01" r="2" b="10544"/>
          <a:stretch/>
        </p:blipFill>
        <p:spPr>
          <a:xfrm>
            <a:off x="4115207" y="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32" name="Freeform: Shape 28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37393-E7B4-0444-8B54-659D23B64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IN" sz="4400" b="0" i="0" dirty="0">
                <a:solidFill>
                  <a:srgbClr val="374151"/>
                </a:solidFill>
                <a:effectLst/>
                <a:latin typeface="Calibri" panose="020F0502020204030204" pitchFamily="34" charset="0"/>
                <a:ea typeface="Apple Symbols" panose="02000000000000000000" pitchFamily="2" charset="-79"/>
                <a:cs typeface="Calibri" panose="020F0502020204030204" pitchFamily="34" charset="0"/>
              </a:rPr>
              <a:t>Generative AI</a:t>
            </a:r>
            <a:br>
              <a:rPr lang="en-IN" sz="1800" b="0" i="0" dirty="0">
                <a:solidFill>
                  <a:srgbClr val="374151"/>
                </a:solidFill>
                <a:effectLst/>
              </a:rPr>
            </a:br>
            <a:br>
              <a:rPr lang="en-IN" sz="1800" b="0" i="0" dirty="0">
                <a:solidFill>
                  <a:srgbClr val="374151"/>
                </a:solidFill>
                <a:effectLst/>
              </a:rPr>
            </a:br>
            <a:br>
              <a:rPr lang="en-IN" sz="1800" b="0" i="0" dirty="0">
                <a:solidFill>
                  <a:srgbClr val="374151"/>
                </a:solidFill>
                <a:effectLst/>
              </a:rPr>
            </a:br>
            <a:br>
              <a:rPr lang="en-IN" sz="1800" b="0" i="0" dirty="0">
                <a:solidFill>
                  <a:srgbClr val="374151"/>
                </a:solidFill>
                <a:effectLst/>
              </a:rPr>
            </a:br>
            <a:br>
              <a:rPr lang="en-IN" sz="1800" b="0" i="0" dirty="0">
                <a:solidFill>
                  <a:srgbClr val="374151"/>
                </a:solidFill>
                <a:effectLst/>
              </a:rPr>
            </a:br>
            <a:r>
              <a:rPr lang="en-IN" sz="2400" b="0" i="0" dirty="0">
                <a:solidFill>
                  <a:srgbClr val="374151"/>
                </a:solidFill>
                <a:effectLst/>
              </a:rPr>
              <a:t>Assignment 4: Generative Adversarial Network on CIFAR-10 dataset using </a:t>
            </a:r>
            <a:r>
              <a:rPr lang="en-IN" sz="2400" b="0" i="0" dirty="0" err="1">
                <a:solidFill>
                  <a:srgbClr val="374151"/>
                </a:solidFill>
                <a:effectLst/>
              </a:rPr>
              <a:t>Keras</a:t>
            </a:r>
            <a:r>
              <a:rPr lang="en-IN" sz="2400" b="0" i="0" dirty="0">
                <a:solidFill>
                  <a:srgbClr val="374151"/>
                </a:solidFill>
                <a:effectLst/>
              </a:rPr>
              <a:t> &amp; </a:t>
            </a:r>
            <a:r>
              <a:rPr lang="en-IN" sz="2400" b="0" i="0" dirty="0" err="1">
                <a:solidFill>
                  <a:srgbClr val="374151"/>
                </a:solidFill>
                <a:effectLst/>
              </a:rPr>
              <a:t>Tensorflow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2A848-FF9E-B045-956B-70CDBD89EA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5448860"/>
            <a:ext cx="1826808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+mj-lt"/>
              </a:rPr>
              <a:t>Devesh Surve</a:t>
            </a:r>
          </a:p>
          <a:p>
            <a:pPr algn="l"/>
            <a:r>
              <a:rPr lang="en-US" sz="2000" dirty="0">
                <a:latin typeface="+mj-lt"/>
              </a:rPr>
              <a:t>7</a:t>
            </a:r>
            <a:r>
              <a:rPr lang="en-US" sz="2000" baseline="30000" dirty="0">
                <a:latin typeface="+mj-lt"/>
              </a:rPr>
              <a:t>th</a:t>
            </a:r>
            <a:r>
              <a:rPr lang="en-US" sz="2000" dirty="0">
                <a:latin typeface="+mj-lt"/>
              </a:rPr>
              <a:t> Feb 2024</a:t>
            </a:r>
          </a:p>
          <a:p>
            <a:pPr algn="l"/>
            <a:r>
              <a:rPr lang="en-US" sz="2000" dirty="0">
                <a:latin typeface="+mj-lt"/>
              </a:rPr>
              <a:t>ID: 002766974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21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3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5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CAA57-0DA5-674F-97EF-C7000172E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178" y="36413"/>
            <a:ext cx="3925272" cy="1954729"/>
          </a:xfrm>
        </p:spPr>
        <p:txBody>
          <a:bodyPr>
            <a:normAutofit/>
          </a:bodyPr>
          <a:lstStyle/>
          <a:p>
            <a:r>
              <a:rPr lang="en-IN" sz="3100" i="0" dirty="0">
                <a:effectLst/>
                <a:latin typeface="+mn-lt"/>
              </a:rPr>
              <a:t>Problem Statement</a:t>
            </a:r>
            <a:endParaRPr lang="en-US" sz="3100" dirty="0">
              <a:latin typeface="+mn-lt"/>
            </a:endParaRPr>
          </a:p>
        </p:txBody>
      </p:sp>
      <p:sp>
        <p:nvSpPr>
          <p:cNvPr id="51" name="Rectangle 47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38831225-F044-AB7D-FE77-66612FAC19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3869832"/>
              </p:ext>
            </p:extLst>
          </p:nvPr>
        </p:nvGraphicFramePr>
        <p:xfrm>
          <a:off x="1025864" y="2490676"/>
          <a:ext cx="10232136" cy="433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collage of different animals&#10;&#10;Description automatically generated">
            <a:extLst>
              <a:ext uri="{FF2B5EF4-FFF2-40B4-BE49-F238E27FC236}">
                <a16:creationId xmlns:a16="http://schemas.microsoft.com/office/drawing/2014/main" id="{FC7E2BA6-9178-6448-8F8F-AFE958E8F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9794" y="570186"/>
            <a:ext cx="5866342" cy="264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5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B5769-4F2D-A747-9829-37C20008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Training a GAN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5A1B1F-B8F7-4040-916A-111D693E43A7}"/>
              </a:ext>
            </a:extLst>
          </p:cNvPr>
          <p:cNvSpPr txBox="1"/>
          <p:nvPr/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Two main components: Generator (G) and Discriminator (D)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Adversarial training process: G generates, D evaluates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Minimax game: G minimizes, D maximizes loss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Goal: Reach Nash Equilibrium for optimal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91598-D883-4B45-98D1-28CA95B79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368" y="772181"/>
            <a:ext cx="5135719" cy="223403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E51C4A-2B4A-4045-9E21-D75BC2883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17368" y="4492457"/>
            <a:ext cx="5135719" cy="61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42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B5769-4F2D-A747-9829-37C20008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Modifications to Generator &amp; Discriminator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5A1B1F-B8F7-4040-916A-111D693E43A7}"/>
              </a:ext>
            </a:extLst>
          </p:cNvPr>
          <p:cNvSpPr txBox="1"/>
          <p:nvPr/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0" i="0" dirty="0">
              <a:effectLst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Generator: Conv2D Transpose layers for </a:t>
            </a:r>
            <a:r>
              <a:rPr lang="en-US" sz="1600" b="0" i="0" dirty="0" err="1">
                <a:effectLst/>
              </a:rPr>
              <a:t>upsampling</a:t>
            </a:r>
            <a:endParaRPr lang="en-US" sz="1600" b="0" i="0" dirty="0">
              <a:effectLst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Discriminator: Convolutional Layers for feature extraction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dirty="0" err="1">
                <a:effectLst/>
              </a:rPr>
              <a:t>Strided</a:t>
            </a:r>
            <a:r>
              <a:rPr lang="en-US" sz="1600" b="0" i="0" dirty="0">
                <a:effectLst/>
              </a:rPr>
              <a:t> convolutions reduce dimensionality, focusing on salient features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Dropout layers prevent overfitting by adding randomness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dirty="0" err="1">
                <a:effectLst/>
              </a:rPr>
              <a:t>ZeroPadding</a:t>
            </a:r>
            <a:r>
              <a:rPr lang="en-US" sz="1600" b="0" i="0" dirty="0">
                <a:effectLst/>
              </a:rPr>
              <a:t> maintains feature dimensions during convolution</a:t>
            </a:r>
            <a:br>
              <a:rPr lang="en-US" sz="1600" dirty="0"/>
            </a:br>
            <a:endParaRPr lang="en-US" sz="1600" b="0" i="0" dirty="0">
              <a:effectLst/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CA255B4B-888B-AE44-B336-0FA589E9C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320" y="2569464"/>
            <a:ext cx="3596159" cy="3678936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455898-F246-2B41-BF8E-BAC2F612D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279" y="2569464"/>
            <a:ext cx="5312545" cy="367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28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22472E-FA52-2046-A413-11FA42923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Output for different iterators 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ar_gan_output" descr="Car_gan_output">
            <a:hlinkClick r:id="" action="ppaction://media"/>
            <a:extLst>
              <a:ext uri="{FF2B5EF4-FFF2-40B4-BE49-F238E27FC236}">
                <a16:creationId xmlns:a16="http://schemas.microsoft.com/office/drawing/2014/main" id="{9E150A10-53F0-0741-A85C-63E36FEAB4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709803"/>
            <a:ext cx="7214616" cy="541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7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204A9-ACE8-1442-840C-3F4EEF3AD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2886" y="465698"/>
            <a:ext cx="3336545" cy="1657614"/>
          </a:xfrm>
        </p:spPr>
        <p:txBody>
          <a:bodyPr>
            <a:normAutofit/>
          </a:bodyPr>
          <a:lstStyle/>
          <a:p>
            <a:r>
              <a:rPr lang="en-IN" sz="2800" b="1" i="0" dirty="0">
                <a:effectLst/>
                <a:latin typeface="Söhne"/>
              </a:rPr>
              <a:t>Effect of Controlling Noise Vector &amp; Observations</a:t>
            </a:r>
            <a:br>
              <a:rPr lang="en-IN" sz="2800" b="1" i="0" dirty="0">
                <a:effectLst/>
                <a:latin typeface="Söhne"/>
              </a:rPr>
            </a:br>
            <a:endParaRPr lang="en-US" sz="2800" dirty="0"/>
          </a:p>
        </p:txBody>
      </p:sp>
      <p:pic>
        <p:nvPicPr>
          <p:cNvPr id="15" name="Picture 14" descr="A collage of different cars&#10;&#10;Description automatically generated">
            <a:extLst>
              <a:ext uri="{FF2B5EF4-FFF2-40B4-BE49-F238E27FC236}">
                <a16:creationId xmlns:a16="http://schemas.microsoft.com/office/drawing/2014/main" id="{8DB20B22-6720-0F48-AB45-BB904F6F0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652" y="375079"/>
            <a:ext cx="2502381" cy="1044744"/>
          </a:xfrm>
          <a:prstGeom prst="rect">
            <a:avLst/>
          </a:prstGeom>
        </p:spPr>
      </p:pic>
      <p:cxnSp>
        <p:nvCxnSpPr>
          <p:cNvPr id="43" name="Straight Connector 30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4572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ollage of different cars&#10;&#10;Description automatically generated">
            <a:extLst>
              <a:ext uri="{FF2B5EF4-FFF2-40B4-BE49-F238E27FC236}">
                <a16:creationId xmlns:a16="http://schemas.microsoft.com/office/drawing/2014/main" id="{BD421790-31CF-5345-9FC6-7626C05E9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32" y="1358368"/>
            <a:ext cx="3973741" cy="1529889"/>
          </a:xfrm>
          <a:prstGeom prst="rect">
            <a:avLst/>
          </a:prstGeom>
        </p:spPr>
      </p:pic>
      <p:cxnSp>
        <p:nvCxnSpPr>
          <p:cNvPr id="44" name="Straight Connector 32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ollage of different cars&#10;&#10;Description automatically generated">
            <a:extLst>
              <a:ext uri="{FF2B5EF4-FFF2-40B4-BE49-F238E27FC236}">
                <a16:creationId xmlns:a16="http://schemas.microsoft.com/office/drawing/2014/main" id="{C5D0C5CD-D65B-854B-B925-BAF5D2797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652" y="2801921"/>
            <a:ext cx="2628286" cy="1044743"/>
          </a:xfrm>
          <a:prstGeom prst="rect">
            <a:avLst/>
          </a:prstGeom>
        </p:spPr>
      </p:pic>
      <p:cxnSp>
        <p:nvCxnSpPr>
          <p:cNvPr id="45" name="Straight Connector 34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ollage of images of cars&#10;&#10;Description automatically generated">
            <a:extLst>
              <a:ext uri="{FF2B5EF4-FFF2-40B4-BE49-F238E27FC236}">
                <a16:creationId xmlns:a16="http://schemas.microsoft.com/office/drawing/2014/main" id="{D2366BF2-2C17-A149-BEB0-7B71C78F6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609" y="5202737"/>
            <a:ext cx="2221053" cy="866210"/>
          </a:xfrm>
          <a:prstGeom prst="rect">
            <a:avLst/>
          </a:prstGeom>
        </p:spPr>
      </p:pic>
      <p:pic>
        <p:nvPicPr>
          <p:cNvPr id="11" name="Picture 10" descr="A collage of images of cars&#10;&#10;Description automatically generated">
            <a:extLst>
              <a:ext uri="{FF2B5EF4-FFF2-40B4-BE49-F238E27FC236}">
                <a16:creationId xmlns:a16="http://schemas.microsoft.com/office/drawing/2014/main" id="{657891FA-F823-9A4B-9E77-F7C8C3E68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232" y="4911833"/>
            <a:ext cx="3913580" cy="1448024"/>
          </a:xfrm>
          <a:prstGeom prst="rect">
            <a:avLst/>
          </a:prstGeom>
        </p:spPr>
      </p:pic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E4C686FB-3AFB-E7D9-EE72-6399AE74CA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9248519"/>
              </p:ext>
            </p:extLst>
          </p:nvPr>
        </p:nvGraphicFramePr>
        <p:xfrm>
          <a:off x="7654056" y="1840286"/>
          <a:ext cx="4282303" cy="4772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46" name="Straight Connector 36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730262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4F1157-A8EB-A343-A80D-2678A18A886D}"/>
              </a:ext>
            </a:extLst>
          </p:cNvPr>
          <p:cNvSpPr txBox="1"/>
          <p:nvPr/>
        </p:nvSpPr>
        <p:spPr>
          <a:xfrm>
            <a:off x="1185705" y="2917157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Distribution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C50AD3-EBB6-1D4A-9E87-5F8DAACED6DA}"/>
              </a:ext>
            </a:extLst>
          </p:cNvPr>
          <p:cNvSpPr txBox="1"/>
          <p:nvPr/>
        </p:nvSpPr>
        <p:spPr>
          <a:xfrm>
            <a:off x="5646349" y="147095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Laplace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1ED9E8-D2F1-9342-8868-666CEEFA3736}"/>
              </a:ext>
            </a:extLst>
          </p:cNvPr>
          <p:cNvSpPr txBox="1"/>
          <p:nvPr/>
        </p:nvSpPr>
        <p:spPr>
          <a:xfrm>
            <a:off x="5713337" y="3908419"/>
            <a:ext cx="88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264E10-0E00-4A49-A6DF-9FD0F6CDCC55}"/>
              </a:ext>
            </a:extLst>
          </p:cNvPr>
          <p:cNvSpPr txBox="1"/>
          <p:nvPr/>
        </p:nvSpPr>
        <p:spPr>
          <a:xfrm>
            <a:off x="1033709" y="6175191"/>
            <a:ext cx="95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Uniform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CB9F7A-D385-A84E-9D91-9BD1EB3259EA}"/>
              </a:ext>
            </a:extLst>
          </p:cNvPr>
          <p:cNvSpPr txBox="1"/>
          <p:nvPr/>
        </p:nvSpPr>
        <p:spPr>
          <a:xfrm>
            <a:off x="4161482" y="6298255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Truncated Normal</a:t>
            </a:r>
          </a:p>
        </p:txBody>
      </p:sp>
    </p:spTree>
    <p:extLst>
      <p:ext uri="{BB962C8B-B14F-4D97-AF65-F5344CB8AC3E}">
        <p14:creationId xmlns:p14="http://schemas.microsoft.com/office/powerpoint/2010/main" val="2827186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312</Words>
  <Application>Microsoft Macintosh PowerPoint</Application>
  <PresentationFormat>Widescreen</PresentationFormat>
  <Paragraphs>52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Söhne</vt:lpstr>
      <vt:lpstr>Office Theme</vt:lpstr>
      <vt:lpstr>Generative AI     Assignment 4: Generative Adversarial Network on CIFAR-10 dataset using Keras &amp; Tensorflow</vt:lpstr>
      <vt:lpstr>Problem Statement</vt:lpstr>
      <vt:lpstr>Training a GAN</vt:lpstr>
      <vt:lpstr>Modifications to Generator &amp; Discriminator</vt:lpstr>
      <vt:lpstr>Model Output for different iterators </vt:lpstr>
      <vt:lpstr>Effect of Controlling Noise Vector &amp; Observations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Image Classification : CIFAR - 10</dc:title>
  <dc:creator>Devesh Surve</dc:creator>
  <cp:lastModifiedBy>Devesh Surve</cp:lastModifiedBy>
  <cp:revision>4</cp:revision>
  <dcterms:created xsi:type="dcterms:W3CDTF">2024-01-30T19:16:04Z</dcterms:created>
  <dcterms:modified xsi:type="dcterms:W3CDTF">2024-02-07T18:51:06Z</dcterms:modified>
</cp:coreProperties>
</file>